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  <p:sldId id="266" r:id="rId6"/>
    <p:sldId id="265" r:id="rId7"/>
    <p:sldId id="259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F959D-FA09-482E-BC8C-FB3AC3A5248E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C8ADF-7446-4B39-B8A4-79DCD0ACF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620688"/>
            <a:ext cx="3384376" cy="1584176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СМЫСЛ МОРАЛИ</a:t>
            </a:r>
            <a:endParaRPr lang="ru-RU" sz="5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4248758" y="267212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97724" y="2276872"/>
            <a:ext cx="79050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83569" y="3142444"/>
            <a:ext cx="2525052" cy="33828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Добро</a:t>
            </a:r>
          </a:p>
          <a:p>
            <a:r>
              <a:rPr lang="ru-RU" dirty="0" smtClean="0"/>
              <a:t>(все то, что способствует улучшению жизни, нравственному возвышению личности, совершенствованию общества и природы)</a:t>
            </a: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03848" y="3140968"/>
            <a:ext cx="2664296" cy="33843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Долг</a:t>
            </a:r>
          </a:p>
          <a:p>
            <a:r>
              <a:rPr lang="ru-RU" dirty="0" smtClean="0"/>
              <a:t>(превращение требования морали в личную задачу данного конкретного человека</a:t>
            </a: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3140968"/>
            <a:ext cx="2880320" cy="33843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Совесть</a:t>
            </a:r>
          </a:p>
          <a:p>
            <a:r>
              <a:rPr lang="ru-RU" dirty="0" smtClean="0"/>
              <a:t>(способность личности осуществлять моральный самоконтроль, самостоятельно формулировать для себя нравственные обязанности, требовать от себя их выполнения и производить самооценку совершаемых поступков)</a:t>
            </a:r>
          </a:p>
          <a:p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2555776" y="2276872"/>
            <a:ext cx="79367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620688"/>
            <a:ext cx="3384376" cy="1584176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МОРАЛЬ</a:t>
            </a:r>
            <a:endParaRPr lang="ru-RU" sz="5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979712" y="2276872"/>
            <a:ext cx="122413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600686" y="267212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5400886" y="267212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 flipH="1" flipV="1">
            <a:off x="6444208" y="2276872"/>
            <a:ext cx="122413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77272" y="3140968"/>
            <a:ext cx="2262479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Принципы</a:t>
            </a:r>
          </a:p>
          <a:p>
            <a:r>
              <a:rPr lang="ru-RU" dirty="0" smtClean="0"/>
              <a:t>(исходные положения, на основе которых строится вся мораль)</a:t>
            </a:r>
          </a:p>
          <a:p>
            <a:endParaRPr lang="ru-RU" dirty="0"/>
          </a:p>
          <a:p>
            <a:r>
              <a:rPr lang="ru-RU" dirty="0" smtClean="0"/>
              <a:t>Примеры:</a:t>
            </a:r>
          </a:p>
          <a:p>
            <a:r>
              <a:rPr lang="ru-RU" dirty="0" smtClean="0"/>
              <a:t>гуманность</a:t>
            </a:r>
          </a:p>
          <a:p>
            <a:r>
              <a:rPr lang="ru-RU" dirty="0" smtClean="0"/>
              <a:t>справедливость</a:t>
            </a:r>
          </a:p>
          <a:p>
            <a:r>
              <a:rPr lang="ru-RU" dirty="0" smtClean="0"/>
              <a:t>милосердие</a:t>
            </a:r>
          </a:p>
          <a:p>
            <a:r>
              <a:rPr lang="ru-RU" dirty="0" smtClean="0"/>
              <a:t>терпимость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339752" y="3140968"/>
            <a:ext cx="2376264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Нормы</a:t>
            </a:r>
          </a:p>
          <a:p>
            <a:r>
              <a:rPr lang="ru-RU" dirty="0" smtClean="0"/>
              <a:t>(правила поведения, строго и конкретно предписывающие человеку, какие поступки он должен/недолжен совершать)</a:t>
            </a:r>
          </a:p>
          <a:p>
            <a:endParaRPr lang="ru-RU" dirty="0"/>
          </a:p>
          <a:p>
            <a:r>
              <a:rPr lang="ru-RU" dirty="0" smtClean="0"/>
              <a:t>Пример: 10 заповедей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716016" y="3140968"/>
            <a:ext cx="2088232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Идеал</a:t>
            </a:r>
          </a:p>
          <a:p>
            <a:r>
              <a:rPr lang="ru-RU" dirty="0" smtClean="0"/>
              <a:t>(все самое лучшее, что выработано моралью)</a:t>
            </a:r>
          </a:p>
          <a:p>
            <a:endParaRPr lang="ru-RU" dirty="0"/>
          </a:p>
          <a:p>
            <a:r>
              <a:rPr lang="ru-RU" dirty="0" smtClean="0"/>
              <a:t>Пример: человеколюбие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804248" y="3140968"/>
            <a:ext cx="2275358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Ценности</a:t>
            </a:r>
          </a:p>
          <a:p>
            <a:r>
              <a:rPr lang="ru-RU" dirty="0" smtClean="0"/>
              <a:t>(нечто важное, необходимое, полезное для жизни)</a:t>
            </a:r>
          </a:p>
          <a:p>
            <a:endParaRPr lang="ru-RU" dirty="0"/>
          </a:p>
          <a:p>
            <a:r>
              <a:rPr lang="ru-RU" dirty="0" smtClean="0"/>
              <a:t>Примеры:</a:t>
            </a:r>
          </a:p>
          <a:p>
            <a:r>
              <a:rPr lang="ru-RU" dirty="0" smtClean="0"/>
              <a:t>свобода</a:t>
            </a:r>
          </a:p>
          <a:p>
            <a:r>
              <a:rPr lang="ru-RU" dirty="0" smtClean="0"/>
              <a:t>счастье</a:t>
            </a:r>
          </a:p>
          <a:p>
            <a:r>
              <a:rPr lang="ru-RU" dirty="0" smtClean="0"/>
              <a:t>смысл жизни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3614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5200" dirty="0" smtClean="0"/>
              <a:t>		</a:t>
            </a:r>
            <a:r>
              <a:rPr lang="ru-RU" sz="5200" b="1" u="sng" dirty="0" smtClean="0"/>
              <a:t>МОРАЛЬ</a:t>
            </a:r>
            <a:r>
              <a:rPr lang="ru-RU" sz="5200" dirty="0" smtClean="0"/>
              <a:t> - совокупность особых духовных ценностей особых духовных  правил, регулирующих поведение человека, его отношение к другим людям, самому себе, окружающему миру.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03648" y="4077072"/>
            <a:ext cx="2664296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Предмет изучения этики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2924944"/>
            <a:ext cx="28803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Связана со всеми сферами общественной жизни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5301208"/>
            <a:ext cx="2592288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Форма общественного сознания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0072" y="4077072"/>
            <a:ext cx="2952328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Явление культурно-историческое, классовое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35688" y="2852936"/>
            <a:ext cx="2808312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Сформировалась вместе с возникновением человеческого общества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987824" y="764704"/>
            <a:ext cx="3384376" cy="1584176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МОРАЛЬ</a:t>
            </a:r>
            <a:endParaRPr lang="ru-RU" sz="5400" dirty="0"/>
          </a:p>
        </p:txBody>
      </p:sp>
      <p:cxnSp>
        <p:nvCxnSpPr>
          <p:cNvPr id="20" name="Прямая со стрелкой 19"/>
          <p:cNvCxnSpPr>
            <a:endCxn id="10" idx="0"/>
          </p:cNvCxnSpPr>
          <p:nvPr/>
        </p:nvCxnSpPr>
        <p:spPr>
          <a:xfrm rot="5400000">
            <a:off x="3311860" y="3897052"/>
            <a:ext cx="280831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2808598" y="3248186"/>
            <a:ext cx="16561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4896830" y="3248186"/>
            <a:ext cx="16561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 flipV="1">
            <a:off x="2267744" y="2420888"/>
            <a:ext cx="10817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6085756" y="2420888"/>
            <a:ext cx="934516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620688"/>
            <a:ext cx="3384376" cy="1584176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ОСОБЕННОСТИ МОРАЛИ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996952"/>
            <a:ext cx="28803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Всеобъемлющий характер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4581128"/>
            <a:ext cx="28803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Императивность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2924944"/>
            <a:ext cx="28803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Внеинституционность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880606" y="2240074"/>
            <a:ext cx="720080" cy="6496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941740" y="2204864"/>
            <a:ext cx="1006524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6" idx="0"/>
          </p:cNvCxnSpPr>
          <p:nvPr/>
        </p:nvCxnSpPr>
        <p:spPr>
          <a:xfrm rot="5400000">
            <a:off x="3456670" y="3392202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86801" y="623377"/>
            <a:ext cx="3384376" cy="1584176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ФУНКЦИИ МОРАЛИ</a:t>
            </a:r>
            <a:endParaRPr lang="ru-RU" sz="5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996952"/>
            <a:ext cx="28803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Координационная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149080"/>
            <a:ext cx="28803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Регулятивная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63680" y="2996952"/>
            <a:ext cx="28803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Конститутивная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4149080"/>
            <a:ext cx="28803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Мотивационная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5301208"/>
            <a:ext cx="28803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Ценностно-ориентационная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2592574" y="3176178"/>
            <a:ext cx="1800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3240646" y="3752242"/>
            <a:ext cx="29523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896830" y="3176178"/>
            <a:ext cx="1800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300192" y="2276872"/>
            <a:ext cx="122413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 flipV="1">
            <a:off x="2555776" y="2204864"/>
            <a:ext cx="79367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620688"/>
            <a:ext cx="3384376" cy="1584176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РОЛЬ МОРАЛИ</a:t>
            </a:r>
            <a:endParaRPr lang="ru-RU" sz="5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979712" y="2276872"/>
            <a:ext cx="122413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>
            <a:off x="3600686" y="267212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5400886" y="267212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 flipH="1" flipV="1">
            <a:off x="6444208" y="2276872"/>
            <a:ext cx="122413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77272" y="3140968"/>
            <a:ext cx="2262479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Регулирует поведение человека во всех сферах общественной жизни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339752" y="3140968"/>
            <a:ext cx="2376264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Является жизненным ориентиром для человека, стремящегося к самосовершенствованию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3140968"/>
            <a:ext cx="2088232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Формирует нравственный облик личности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04248" y="3140968"/>
            <a:ext cx="2275358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Обеспечивает единство и согласованность взаимодействия людей при различных обстоятельствах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75856" y="2852936"/>
            <a:ext cx="2952328" cy="1381941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МОРАЛЬНЫЕ ТРЕБОВАНИЯ И ПРЕДСТАВЛЕНИЯ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07904" y="1196752"/>
            <a:ext cx="2088232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Нормы поведения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068960"/>
            <a:ext cx="2088232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Высшие моральные ценности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04248" y="3140968"/>
            <a:ext cx="208924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Моральные качества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4941168"/>
            <a:ext cx="2088232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Морально-психологические механизмы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96136" y="4941168"/>
            <a:ext cx="2088232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Нравственные принципы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699792" y="4221088"/>
            <a:ext cx="108170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2704567" y="3464416"/>
            <a:ext cx="502272" cy="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301780" y="3429000"/>
            <a:ext cx="50246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653708" y="4221088"/>
            <a:ext cx="93451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V="1">
            <a:off x="4248758" y="2456098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211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№</dc:creator>
  <cp:lastModifiedBy>Пользователь №</cp:lastModifiedBy>
  <cp:revision>25</cp:revision>
  <dcterms:created xsi:type="dcterms:W3CDTF">2012-11-14T15:33:19Z</dcterms:created>
  <dcterms:modified xsi:type="dcterms:W3CDTF">2012-11-19T14:03:30Z</dcterms:modified>
</cp:coreProperties>
</file>