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22.03.2013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000108"/>
            <a:ext cx="7772400" cy="535785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Обществознание 7 класс</a:t>
            </a:r>
          </a:p>
          <a:p>
            <a:pPr algn="ctr"/>
            <a:r>
              <a:rPr lang="ru-RU" sz="2400" dirty="0" smtClean="0"/>
              <a:t>Урок- дискуссия</a:t>
            </a:r>
          </a:p>
          <a:p>
            <a:pPr algn="ctr"/>
            <a:r>
              <a:rPr lang="ru-RU" sz="2400" dirty="0" smtClean="0"/>
              <a:t>Тема: «Подросток и его права.</a:t>
            </a:r>
          </a:p>
          <a:p>
            <a:pPr algn="ctr"/>
            <a:r>
              <a:rPr lang="ru-RU" sz="2400" dirty="0" smtClean="0"/>
              <a:t>«Права человека в России - миф или реальность»</a:t>
            </a:r>
          </a:p>
          <a:p>
            <a:pPr algn="ctr"/>
            <a:r>
              <a:rPr lang="ru-RU" sz="2400" dirty="0" smtClean="0"/>
              <a:t> </a:t>
            </a:r>
          </a:p>
          <a:p>
            <a:pPr algn="ctr"/>
            <a:r>
              <a:rPr lang="ru-RU" sz="2400" dirty="0" smtClean="0"/>
              <a:t> </a:t>
            </a:r>
          </a:p>
          <a:p>
            <a:pPr algn="ctr"/>
            <a:r>
              <a:rPr lang="ru-RU" sz="2400" dirty="0" smtClean="0"/>
              <a:t>Документы, где записаны права человека:</a:t>
            </a:r>
          </a:p>
          <a:p>
            <a:pPr algn="ctr"/>
            <a:r>
              <a:rPr lang="ru-RU" sz="2400" dirty="0" smtClean="0"/>
              <a:t>«Всеобщая Декларация прав человека»</a:t>
            </a:r>
          </a:p>
          <a:p>
            <a:pPr algn="ctr"/>
            <a:r>
              <a:rPr lang="ru-RU" sz="2400" dirty="0" smtClean="0"/>
              <a:t>«Конвенция о правах ребенка»</a:t>
            </a:r>
          </a:p>
          <a:p>
            <a:pPr algn="ctr"/>
            <a:r>
              <a:rPr lang="ru-RU" sz="2400" dirty="0" smtClean="0"/>
              <a:t>«Конституция РФ»</a:t>
            </a: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Дискуссия</a:t>
            </a:r>
            <a:r>
              <a:rPr lang="ru-RU" dirty="0" smtClean="0"/>
              <a:t> (от лат. </a:t>
            </a:r>
            <a:r>
              <a:rPr lang="la-Latn" i="1" dirty="0" smtClean="0"/>
              <a:t>discussio</a:t>
            </a:r>
            <a:r>
              <a:rPr lang="ru-RU" dirty="0" smtClean="0"/>
              <a:t> — рассмотрение, исследование) — обсуждение какого-либо спорного вопроса, проблемы; спор. </a:t>
            </a:r>
          </a:p>
          <a:p>
            <a:r>
              <a:rPr lang="ru-RU" dirty="0" smtClean="0"/>
              <a:t>Под дискуссией также может подразумевается публичное обсуждение каких-либо проблем, спорных вопросов на собрании, в печати, в беседе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3880" cy="1051560"/>
          </a:xfrm>
        </p:spPr>
        <p:txBody>
          <a:bodyPr>
            <a:normAutofit/>
          </a:bodyPr>
          <a:lstStyle/>
          <a:p>
            <a:r>
              <a:rPr lang="ru-RU" dirty="0" smtClean="0"/>
              <a:t>Правила ведения </a:t>
            </a:r>
            <a:r>
              <a:rPr lang="ru-RU" dirty="0" smtClean="0"/>
              <a:t>дискуссии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183880" cy="418795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Всегда помните о цели дискуссии — найти истину, решение, выход</a:t>
            </a:r>
            <a:r>
              <a:rPr lang="ru-RU" dirty="0" smtClean="0"/>
              <a:t>.  Обсуждайте только то, что относится к данному вопросу.</a:t>
            </a:r>
          </a:p>
          <a:p>
            <a:r>
              <a:rPr lang="ru-RU" b="1" dirty="0" smtClean="0"/>
              <a:t>С уважением относитесь к мнению другого человека</a:t>
            </a:r>
            <a:r>
              <a:rPr lang="ru-RU" dirty="0" smtClean="0"/>
              <a:t>. Любое мнение — это точка зрения человека. Даже отличаясь от вашей, она имеет право на существование. Не обижайте другого человека, называя его мнение неверным, нелепым, смешным.</a:t>
            </a:r>
          </a:p>
          <a:p>
            <a:r>
              <a:rPr lang="ru-RU" b="1" dirty="0" smtClean="0"/>
              <a:t>Любое высказываемое мнение должно быть аргументировано</a:t>
            </a:r>
            <a:r>
              <a:rPr lang="ru-RU" dirty="0" smtClean="0"/>
              <a:t>. Этим дискуссия отличается от скандала на базаре. Рассказчик должен доказать, почему он так считает. Выражения типа: «Мне так кажется», «Так было </a:t>
            </a:r>
            <a:r>
              <a:rPr lang="ru-RU" dirty="0" err="1" smtClean="0"/>
              <a:t>всегда.Это</a:t>
            </a:r>
            <a:r>
              <a:rPr lang="ru-RU" dirty="0" smtClean="0"/>
              <a:t> правильно, потому что это верно» и пр. аргументами не являются.</a:t>
            </a:r>
          </a:p>
          <a:p>
            <a:r>
              <a:rPr lang="ru-RU" b="1" dirty="0" smtClean="0"/>
              <a:t>Уважайте мнение любого человека</a:t>
            </a:r>
            <a:r>
              <a:rPr lang="ru-RU" dirty="0" smtClean="0"/>
              <a:t>. Опирайтесь на реальные факты.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64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Придерживайтесь дружелюбного тона</a:t>
            </a:r>
            <a:r>
              <a:rPr lang="ru-RU" sz="2000" dirty="0" smtClean="0"/>
              <a:t>. Обращайтесь к человеку по имени или другим уважительным способом («мой коллега, собеседник, оппонент»). Ваш оппонент — не ваш личный враг, он просто человек с другой точкой зрения. Не допускайте проявлений враждебности, оскорблений, перехода на личности.</a:t>
            </a:r>
          </a:p>
          <a:p>
            <a:r>
              <a:rPr lang="ru-RU" sz="2000" b="1" dirty="0" smtClean="0"/>
              <a:t>Не спорьте ради спора!</a:t>
            </a:r>
            <a:r>
              <a:rPr lang="ru-RU" sz="2000" dirty="0" smtClean="0"/>
              <a:t> Подобным профессиональным спорщикам не место среди тех, кого интересует поиск истины. Не давайте дискуссии превратиться в азартный спор и выяснение отношений.</a:t>
            </a:r>
          </a:p>
          <a:p>
            <a:r>
              <a:rPr lang="ru-RU" sz="2000" b="1" dirty="0" smtClean="0"/>
              <a:t>В дискуссии могут участвовать только те, кто открыт для другой точки зрения и терпим к иному мнению</a:t>
            </a:r>
            <a:r>
              <a:rPr lang="ru-RU" sz="2000" dirty="0" smtClean="0"/>
              <a:t>.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41854"/>
          </a:xfrm>
        </p:spPr>
        <p:txBody>
          <a:bodyPr>
            <a:normAutofit lnSpcReduction="10000"/>
          </a:bodyPr>
          <a:lstStyle/>
          <a:p>
            <a:r>
              <a:rPr lang="ru-RU" i="1" dirty="0" smtClean="0"/>
              <a:t>Право человека- это возможность что-либо делать, поступать определенным образом, иметь что-то. </a:t>
            </a:r>
            <a:endParaRPr lang="ru-RU" dirty="0" smtClean="0"/>
          </a:p>
          <a:p>
            <a:r>
              <a:rPr lang="ru-RU" i="1" dirty="0" smtClean="0"/>
              <a:t>Нам все время твердят, что живем мы в правовом государстве, основанном на соблюдении законности и полной свободе личности. Давайте же посмотрим вместе, как и в чем нарушаются конституционные права человека. Посмотрим не как политологи, социологи и правоведы , а как обычные граждане России , кем собственно мы и являемся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&amp;Ncy;&amp;ocy;&amp;vcy;&amp;ocy;&amp;scy;&amp;tcy;&amp;softcy; &amp;ncy;&amp;acy; Newsland: &amp;Ocy; &amp;ncy;&amp;acy;&amp;rcy;&amp;ucy;&amp;shcy;&amp;iecy;&amp;ncy;&amp;icy;&amp;yacy;&amp;khcy; &amp;kcy;&amp;ocy;&amp;ncy;&amp;scy;&amp;tcy;&amp;icy;&amp;tcy;&amp;ucy;&amp;tscy;&amp;icy;&amp;ocy;&amp;ncy;&amp;ncy;&amp;ycy;&amp;khcy; &amp;pcy;&amp;rcy;&amp;acy;&amp;vcy; &amp;chcy;&amp;iecy;&amp;lcy;&amp;ocy;&amp;vcy;&amp;iecy;&amp;kcy;&amp;acy; &amp;vcy; &amp;Rcy;&amp;ocy;&amp;scy;&amp;scy;&amp;icy;&amp;icy;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642918"/>
            <a:ext cx="5643602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 fontScale="70000" lnSpcReduction="20000"/>
          </a:bodyPr>
          <a:lstStyle/>
          <a:p>
            <a:r>
              <a:rPr lang="ru-RU" sz="4000" b="1" dirty="0" smtClean="0"/>
              <a:t>Статья 17</a:t>
            </a:r>
            <a:endParaRPr lang="ru-RU" sz="4000" dirty="0" smtClean="0"/>
          </a:p>
          <a:p>
            <a:r>
              <a:rPr lang="ru-RU" sz="4000" dirty="0" smtClean="0"/>
              <a:t>1. В Российской Федерации признаются и гарантируются права и свободы человека и гражданина согласно общепризнанным принципам и нормам международного права и в соответствии с настоящей Конституцией.</a:t>
            </a:r>
          </a:p>
          <a:p>
            <a:r>
              <a:rPr lang="ru-RU" sz="4000" dirty="0" smtClean="0"/>
              <a:t>2. Основные права и свободы человека неотчуждаемы и принадлежат каждому от рождения.</a:t>
            </a:r>
          </a:p>
          <a:p>
            <a:r>
              <a:rPr lang="ru-RU" sz="4000" dirty="0" smtClean="0"/>
              <a:t>3. Осуществление прав и свобод человека и гражданина не должно нарушать права и свободы других лиц.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171</Words>
  <PresentationFormat>Экран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Слайд 1</vt:lpstr>
      <vt:lpstr>Слайд 2</vt:lpstr>
      <vt:lpstr>Правила ведения дискуссии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</cp:revision>
  <dcterms:modified xsi:type="dcterms:W3CDTF">2013-03-22T18:04:46Z</dcterms:modified>
</cp:coreProperties>
</file>