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685800"/>
            <a:ext cx="49149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Архитектурные элементы храмов.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0899"/>
            <a:ext cx="6264696" cy="41503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085184"/>
            <a:ext cx="7543800" cy="1368152"/>
          </a:xfrm>
        </p:spPr>
        <p:txBody>
          <a:bodyPr/>
          <a:lstStyle/>
          <a:p>
            <a:r>
              <a:rPr lang="ru-RU" dirty="0" err="1" smtClean="0"/>
              <a:t>Аркатурно</a:t>
            </a:r>
            <a:r>
              <a:rPr lang="ru-RU" dirty="0" smtClean="0"/>
              <a:t>-колончатый пояс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404664"/>
            <a:ext cx="5376242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r>
              <a:rPr lang="ru-RU" dirty="0" smtClean="0"/>
              <a:t>Трехлопастное покрытие храма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5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1591"/>
            <a:ext cx="4176464" cy="65513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085184"/>
            <a:ext cx="3960440" cy="1274440"/>
          </a:xfrm>
        </p:spPr>
        <p:txBody>
          <a:bodyPr/>
          <a:lstStyle/>
          <a:p>
            <a:r>
              <a:rPr lang="ru-RU" dirty="0" smtClean="0"/>
              <a:t>Купольное завершение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2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42" y="980728"/>
            <a:ext cx="4779026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876800"/>
            <a:ext cx="3816424" cy="1792560"/>
          </a:xfrm>
        </p:spPr>
        <p:txBody>
          <a:bodyPr/>
          <a:lstStyle/>
          <a:p>
            <a:r>
              <a:rPr lang="ru-RU" dirty="0" smtClean="0"/>
              <a:t>Луковичное завершение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4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876800"/>
            <a:ext cx="8568952" cy="1504528"/>
          </a:xfrm>
        </p:spPr>
        <p:txBody>
          <a:bodyPr/>
          <a:lstStyle/>
          <a:p>
            <a:r>
              <a:rPr lang="ru-RU" dirty="0" smtClean="0"/>
              <a:t>Шлемовидное завершение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20" y="685799"/>
            <a:ext cx="6840320" cy="5039037"/>
          </a:xfrm>
        </p:spPr>
      </p:pic>
    </p:spTree>
    <p:extLst>
      <p:ext uri="{BB962C8B-B14F-4D97-AF65-F5344CB8AC3E}">
        <p14:creationId xmlns:p14="http://schemas.microsoft.com/office/powerpoint/2010/main" val="22047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82" y="548680"/>
            <a:ext cx="4806019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941168"/>
            <a:ext cx="5616624" cy="1576536"/>
          </a:xfrm>
        </p:spPr>
        <p:txBody>
          <a:bodyPr/>
          <a:lstStyle/>
          <a:p>
            <a:r>
              <a:rPr lang="ru-RU" dirty="0" smtClean="0"/>
              <a:t>Новгородский тип кровли храма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90" y="311635"/>
            <a:ext cx="7426341" cy="49895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301208"/>
            <a:ext cx="7560840" cy="1008112"/>
          </a:xfrm>
        </p:spPr>
        <p:txBody>
          <a:bodyPr/>
          <a:lstStyle/>
          <a:p>
            <a:r>
              <a:rPr lang="ru-RU" dirty="0" smtClean="0"/>
              <a:t>Закомары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9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575262" y="213721"/>
            <a:ext cx="3661033" cy="63116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876800"/>
            <a:ext cx="7997512" cy="1792560"/>
          </a:xfrm>
        </p:spPr>
        <p:txBody>
          <a:bodyPr/>
          <a:lstStyle/>
          <a:p>
            <a:r>
              <a:rPr lang="ru-RU" dirty="0" smtClean="0"/>
              <a:t>Закомары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1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8756"/>
            <a:ext cx="4536504" cy="62965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517232"/>
            <a:ext cx="7128792" cy="1152128"/>
          </a:xfrm>
        </p:spPr>
        <p:txBody>
          <a:bodyPr/>
          <a:lstStyle/>
          <a:p>
            <a:r>
              <a:rPr lang="ru-RU" dirty="0" smtClean="0"/>
              <a:t>Пилястры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9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36" y="206307"/>
            <a:ext cx="4744820" cy="63190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Пилястры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0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1757"/>
            <a:ext cx="4434408" cy="5912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Прясло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63" y="476672"/>
            <a:ext cx="6432714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797152"/>
            <a:ext cx="5306928" cy="1584176"/>
          </a:xfrm>
        </p:spPr>
        <p:txBody>
          <a:bodyPr/>
          <a:lstStyle/>
          <a:p>
            <a:r>
              <a:rPr lang="ru-RU" dirty="0" smtClean="0"/>
              <a:t>Прясло и лопатки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3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6533"/>
            <a:ext cx="4176464" cy="66058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Лопатки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85800"/>
            <a:ext cx="5688632" cy="4111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157192"/>
            <a:ext cx="7539176" cy="1296144"/>
          </a:xfrm>
        </p:spPr>
        <p:txBody>
          <a:bodyPr/>
          <a:lstStyle/>
          <a:p>
            <a:r>
              <a:rPr lang="ru-RU" dirty="0" err="1" smtClean="0"/>
              <a:t>Аркатурно</a:t>
            </a:r>
            <a:r>
              <a:rPr lang="ru-RU" dirty="0" smtClean="0"/>
              <a:t>-колончатый пояс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29</TotalTime>
  <Words>30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Архитектурные элементы храмов.</vt:lpstr>
      <vt:lpstr>Закомары</vt:lpstr>
      <vt:lpstr>Закомары</vt:lpstr>
      <vt:lpstr>Пилястры</vt:lpstr>
      <vt:lpstr>Пилястры</vt:lpstr>
      <vt:lpstr>Прясло</vt:lpstr>
      <vt:lpstr>Прясло и лопатки</vt:lpstr>
      <vt:lpstr>Лопатки</vt:lpstr>
      <vt:lpstr>Аркатурно-колончатый пояс</vt:lpstr>
      <vt:lpstr>Аркатурно-колончатый пояс</vt:lpstr>
      <vt:lpstr>Трехлопастное покрытие храма</vt:lpstr>
      <vt:lpstr>Купольное завершение</vt:lpstr>
      <vt:lpstr>Луковичное завершение</vt:lpstr>
      <vt:lpstr>Шлемовидное завершение</vt:lpstr>
      <vt:lpstr>Новгородский тип кровли храма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Архитектурные элементы храмов.</dc:title>
  <dc:creator>валерия</dc:creator>
  <cp:lastModifiedBy>валерия</cp:lastModifiedBy>
  <cp:revision>5</cp:revision>
  <dcterms:created xsi:type="dcterms:W3CDTF">2013-01-20T14:02:56Z</dcterms:created>
  <dcterms:modified xsi:type="dcterms:W3CDTF">2013-01-20T14:48:23Z</dcterms:modified>
</cp:coreProperties>
</file>