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4" r:id="rId3"/>
    <p:sldId id="283" r:id="rId4"/>
    <p:sldId id="293" r:id="rId5"/>
    <p:sldId id="280" r:id="rId6"/>
    <p:sldId id="281" r:id="rId7"/>
    <p:sldId id="274" r:id="rId8"/>
    <p:sldId id="275" r:id="rId9"/>
    <p:sldId id="276" r:id="rId10"/>
    <p:sldId id="277" r:id="rId11"/>
    <p:sldId id="278" r:id="rId12"/>
    <p:sldId id="279" r:id="rId13"/>
    <p:sldId id="295" r:id="rId14"/>
    <p:sldId id="282" r:id="rId15"/>
    <p:sldId id="285" r:id="rId16"/>
    <p:sldId id="286" r:id="rId17"/>
    <p:sldId id="288" r:id="rId18"/>
    <p:sldId id="289" r:id="rId19"/>
    <p:sldId id="290" r:id="rId20"/>
    <p:sldId id="256" r:id="rId21"/>
    <p:sldId id="257" r:id="rId22"/>
    <p:sldId id="260" r:id="rId23"/>
    <p:sldId id="262" r:id="rId24"/>
    <p:sldId id="294" r:id="rId25"/>
    <p:sldId id="296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3" d="100"/>
          <a:sy n="83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863" y="332656"/>
            <a:ext cx="8077852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Заседание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философского клуба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 теме: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«О времени,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 жизни, о себе…»</a:t>
            </a:r>
            <a:endParaRPr lang="ru-RU" sz="8800" b="1" spc="5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«Большинство людей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работают большую часть времени,</a:t>
            </a:r>
            <a:b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чтобы жить, и незначительное свободное время, остающееся у них, настолько тревожит их, что они всеми способами стараются избавиться от него».</a:t>
            </a:r>
          </a:p>
          <a:p>
            <a:pPr algn="r"/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(Гете)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7129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Продолжите высказывание 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Ж.–П. Сартра: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 Мы не можем вырвать ни одной страницы из нашей жизни, но …».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7129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«Мы не можем вырвать ни одной страницы из нашей жизни, но легко можем бросить в огонь саму книгу».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(Ж.–П. Сартр)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илос. клуб ВРЕМЯ\на раб стол время\168377-2288x14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71279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Раскройте смысл афоризма: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«Время есть бесконечное движение, без единого момента покоя – и оно не может быть мыслимо иначе».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(Лев Толстой)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Раскройте смысл афоризма: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3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 молодости человек не способен воспринимать время как круг, он воспринимает его как дорогу, ведущую прямо вперед к вечно новым горизонтам; он ещё далек от понимания, что его жизнь содержит лишь одну тему».</a:t>
            </a:r>
          </a:p>
          <a:p>
            <a:pPr algn="r"/>
            <a:r>
              <a:rPr lang="ru-RU" sz="43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(Милан </a:t>
            </a:r>
            <a:r>
              <a:rPr lang="ru-RU" sz="4300" b="1" spc="50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Кундера</a:t>
            </a:r>
            <a:r>
              <a:rPr lang="ru-RU" sz="43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296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Раскройте смысл афоризма:</a:t>
            </a:r>
          </a:p>
          <a:p>
            <a:pPr algn="ctr"/>
            <a:endParaRPr lang="ru-RU" sz="60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«Глупо строить планы на всю жизнь, не будучи господином даже завтрашнего дня 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(Сенека)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Раскройте смысл афоризма:</a:t>
            </a:r>
          </a:p>
          <a:p>
            <a:pPr algn="ctr"/>
            <a:endParaRPr lang="ru-RU" sz="60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«Все времена мы создаем себе сами, в этом нет сомнения: Бог времени не создал, он дозволил его создать человеку».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(П. Я. Чаадаев)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Раскройте смысл афоризма:</a:t>
            </a:r>
          </a:p>
          <a:p>
            <a:pPr algn="ctr"/>
            <a:endParaRPr lang="ru-RU" sz="60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«На самом деле никакого времени не существует, нет никакого «завтра», есть только вечное «сейчас»».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(Б. Акунин)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Раскройте смысл афоризма:</a:t>
            </a:r>
          </a:p>
          <a:p>
            <a:pPr algn="ctr"/>
            <a:endParaRPr lang="ru-RU" sz="60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«Лишь очень не многие живут сегодняшним днем, большинство же готовится жить позднее».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(Дж. Свифт)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«Что же такое время? Если никто меня об этом не спрашивает, я знаю, что такое время. Если бы я захотел объяснить спрашиваемому – нет, не знаю». 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(Августин Блаженный </a:t>
            </a:r>
            <a:r>
              <a:rPr lang="ru-RU" sz="3600" b="1" spc="50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Аврелий</a:t>
            </a:r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4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4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«Только время принадлежит нам».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(Сенека)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рем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4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ремя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89566" cy="6453336"/>
          </a:xfrm>
          <a:prstGeom prst="rect">
            <a:avLst/>
          </a:prstGeom>
          <a:noFill/>
        </p:spPr>
      </p:pic>
      <p:pic>
        <p:nvPicPr>
          <p:cNvPr id="3" name="Picture 2" descr="Время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402" y="188640"/>
            <a:ext cx="469559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ремя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2592288" cy="3168352"/>
          </a:xfrm>
          <a:prstGeom prst="rect">
            <a:avLst/>
          </a:prstGeom>
          <a:noFill/>
        </p:spPr>
      </p:pic>
      <p:pic>
        <p:nvPicPr>
          <p:cNvPr id="17410" name="Picture 2" descr="Время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520280" cy="2520280"/>
          </a:xfrm>
          <a:prstGeom prst="rect">
            <a:avLst/>
          </a:prstGeom>
          <a:noFill/>
        </p:spPr>
      </p:pic>
      <p:pic>
        <p:nvPicPr>
          <p:cNvPr id="3" name="Picture 2" descr="Время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573016" cy="3729362"/>
          </a:xfrm>
          <a:prstGeom prst="rect">
            <a:avLst/>
          </a:prstGeom>
          <a:noFill/>
        </p:spPr>
      </p:pic>
      <p:pic>
        <p:nvPicPr>
          <p:cNvPr id="4" name="Picture 2" descr="Время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5184576" cy="325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ремя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97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илос. клуб ВРЕМЯ\на раб стол время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48939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илос. клуб ВРЕМЯ\на раб стол время\213037-2592x17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945" y="12546"/>
            <a:ext cx="919772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6832" y="544522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Заседание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философского клуба по 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теме: </a:t>
            </a:r>
          </a:p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«О времени,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 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жизни, о себе…»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17032"/>
            <a:ext cx="85689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«Человек, решивший растратить хотя бы один час своего времени, ещё не дорос до того, чтобы понимать всю ценность жизни».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Дарвин</a:t>
            </a:r>
          </a:p>
        </p:txBody>
      </p:sp>
      <p:pic>
        <p:nvPicPr>
          <p:cNvPr id="1026" name="Picture 2" descr="E:\филос. клуб ВРЕМЯ\на раб стол время\Рисунок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507013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27435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1412776"/>
            <a:ext cx="54006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«Человек, решивший растратить хотя бы один час своего времени, ещё не дорос до того, чтобы понимать всю ценность жизни».</a:t>
            </a:r>
          </a:p>
          <a:p>
            <a:pPr algn="ctr"/>
            <a:endParaRPr lang="ru-RU" sz="36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Дарвин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илос. клуб ВРЕМЯ\на раб стол время\Рисунок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32256" cy="6559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903649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Предложите свой вариант окончания высказывания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М. Горького: 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«На день надо смотреть как…».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7129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«На день надо смотреть как на маленькую жизнь».</a:t>
            </a:r>
          </a:p>
          <a:p>
            <a:pPr algn="r"/>
            <a:r>
              <a:rPr lang="ru-RU" sz="6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(М. Горький)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Закончить фразу А. П. Чехова: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«Если хочешь, чтобы  у тебя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было мало времени,…»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7129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«Если хочешь, чтобы  у тебя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было мало времени, ничего не делай».</a:t>
            </a:r>
          </a:p>
          <a:p>
            <a:pPr algn="r"/>
            <a:r>
              <a:rPr lang="ru-RU" sz="5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(А. П. Чехов)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89248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Продолжите высказывание  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И. В. Гете: </a:t>
            </a:r>
          </a:p>
          <a:p>
            <a:endParaRPr lang="ru-RU" sz="4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«Большинство людей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работают большую часть времени,</a:t>
            </a:r>
            <a:b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чтобы жить, и незначительное свободное время, остающееся у них, настолько тревожит их, что …»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463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Ксс</dc:creator>
  <cp:lastModifiedBy>Дудина</cp:lastModifiedBy>
  <cp:revision>34</cp:revision>
  <dcterms:created xsi:type="dcterms:W3CDTF">2013-03-10T02:34:38Z</dcterms:created>
  <dcterms:modified xsi:type="dcterms:W3CDTF">2013-09-12T23:01:38Z</dcterms:modified>
</cp:coreProperties>
</file>