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8500C8-F80B-45EC-A77B-B3E29CE3AB5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FDE7AA-4399-4DB6-9908-FDD7B8B0E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Агрессия. Причины и способы ее предотвращения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28794" y="4714884"/>
            <a:ext cx="6480048" cy="1752600"/>
          </a:xfrm>
        </p:spPr>
        <p:txBody>
          <a:bodyPr/>
          <a:lstStyle/>
          <a:p>
            <a:pPr algn="l"/>
            <a:r>
              <a:rPr lang="ru-RU" smtClean="0"/>
              <a:t>Выполнил</a:t>
            </a:r>
            <a:r>
              <a:rPr lang="ru-RU" dirty="0" smtClean="0"/>
              <a:t>: </a:t>
            </a:r>
            <a:r>
              <a:rPr lang="ru-RU" dirty="0" err="1" smtClean="0"/>
              <a:t>Ёлкина</a:t>
            </a:r>
            <a:r>
              <a:rPr lang="ru-RU" dirty="0" smtClean="0"/>
              <a:t> Ю.В., учитель МОУ СОШ №22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1. Речевая агрессия как одна из причин конфликтов</a:t>
            </a:r>
          </a:p>
          <a:p>
            <a:r>
              <a:rPr lang="ru-RU" dirty="0" smtClean="0"/>
              <a:t> 2. Способы предотвращения конфликтов . </a:t>
            </a:r>
          </a:p>
          <a:p>
            <a:r>
              <a:rPr lang="ru-RU" dirty="0" smtClean="0"/>
              <a:t> 3. Социологическое исследование</a:t>
            </a:r>
          </a:p>
          <a:p>
            <a:pPr>
              <a:buNone/>
            </a:pPr>
            <a:r>
              <a:rPr lang="ru-RU" dirty="0" smtClean="0"/>
              <a:t>«Конфликты и пути их разрешения»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агрессия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Речевую агрессию</a:t>
            </a:r>
            <a:r>
              <a:rPr lang="ru-RU" dirty="0" smtClean="0"/>
              <a:t> можно </a:t>
            </a:r>
            <a:r>
              <a:rPr lang="ru-RU" b="1" dirty="0" smtClean="0"/>
              <a:t>определить как грубое, оскорбительное, обидное общение; словесное выражение негативных эмоций, чувств или намерений в неприемлемой в данной речевой ситуации форме: оскорбление, угроза, грубое требование, грубый отказ, обвинение, насмешка.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vipusk9\vmeste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85728"/>
            <a:ext cx="3981465" cy="58896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Жизнь коллектива нашего класса отличается  слаженностью, </a:t>
            </a:r>
            <a:r>
              <a:rPr lang="ru-RU" dirty="0" err="1" smtClean="0"/>
              <a:t>скоординированностью</a:t>
            </a:r>
            <a:r>
              <a:rPr lang="ru-RU" dirty="0" smtClean="0"/>
              <a:t>   действий  управленческого  и исполнительского органов. Это стало возможным благодаря программе « Я – Россиянин», по которой мы  планируем нашу работу  уже 6-й год. Наш класс  разделен на  6 </a:t>
            </a:r>
            <a:r>
              <a:rPr lang="ru-RU" dirty="0" err="1" smtClean="0"/>
              <a:t>МИГов-Малых</a:t>
            </a:r>
            <a:r>
              <a:rPr lang="ru-RU" dirty="0" smtClean="0"/>
              <a:t> Инициативных Групп. Работой группы руководят по очереди каждый участник, таким образом,, каждому ученику приходится выступать и в роли руководителя, и в роли исполнителя. Классный руководитель задает направления работы старосте ( с учетом Плана воспитательной работы школы и класса).Совет класса в составе старосты, руководителей </a:t>
            </a:r>
            <a:r>
              <a:rPr lang="ru-RU" dirty="0" err="1" smtClean="0"/>
              <a:t>МИГов</a:t>
            </a:r>
            <a:r>
              <a:rPr lang="ru-RU" dirty="0" smtClean="0"/>
              <a:t> разрабатывает тематику и форму проведения мероприятий по своим </a:t>
            </a:r>
            <a:r>
              <a:rPr lang="ru-RU" dirty="0" err="1" smtClean="0"/>
              <a:t>МИГам</a:t>
            </a:r>
            <a:r>
              <a:rPr lang="ru-RU" dirty="0" smtClean="0"/>
              <a:t>. Каждый МИГ отвечает за своё направление.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Конфликтная ли ты личность?</a:t>
            </a:r>
            <a:endParaRPr lang="ru-RU" dirty="0"/>
          </a:p>
        </p:txBody>
      </p:sp>
      <p:pic>
        <p:nvPicPr>
          <p:cNvPr id="4" name="Содержимое 3" descr="http://school32-volzhsky.narod.ru/distancionnay2.files/image003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00150" y="1500174"/>
            <a:ext cx="7586692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</TotalTime>
  <Words>61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Агрессия. Причины и способы ее предотвращения</vt:lpstr>
      <vt:lpstr>Направления</vt:lpstr>
      <vt:lpstr>Речевая агрессия</vt:lpstr>
      <vt:lpstr>Слайд 4</vt:lpstr>
      <vt:lpstr>Конфликтная ли ты личность?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и пути их разрешения</dc:title>
  <dc:creator>user</dc:creator>
  <cp:lastModifiedBy>user</cp:lastModifiedBy>
  <cp:revision>17</cp:revision>
  <dcterms:created xsi:type="dcterms:W3CDTF">2012-12-24T17:19:11Z</dcterms:created>
  <dcterms:modified xsi:type="dcterms:W3CDTF">2013-03-27T13:31:08Z</dcterms:modified>
</cp:coreProperties>
</file>