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60" r:id="rId4"/>
    <p:sldId id="279" r:id="rId5"/>
    <p:sldId id="285" r:id="rId6"/>
    <p:sldId id="296" r:id="rId7"/>
    <p:sldId id="262" r:id="rId8"/>
    <p:sldId id="261" r:id="rId9"/>
    <p:sldId id="263" r:id="rId10"/>
    <p:sldId id="265" r:id="rId11"/>
    <p:sldId id="267" r:id="rId12"/>
    <p:sldId id="278" r:id="rId13"/>
    <p:sldId id="286" r:id="rId14"/>
    <p:sldId id="268" r:id="rId15"/>
    <p:sldId id="269" r:id="rId16"/>
    <p:sldId id="272" r:id="rId17"/>
    <p:sldId id="273" r:id="rId18"/>
    <p:sldId id="270" r:id="rId19"/>
    <p:sldId id="288" r:id="rId20"/>
    <p:sldId id="297" r:id="rId21"/>
    <p:sldId id="28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3" d="100"/>
          <a:sy n="103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E8C6A-79E4-4E0D-A1A1-D3CCDE273097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E35C5-C4AE-4AA5-8393-E8579904F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E8C6A-79E4-4E0D-A1A1-D3CCDE273097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E35C5-C4AE-4AA5-8393-E8579904F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E8C6A-79E4-4E0D-A1A1-D3CCDE273097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E35C5-C4AE-4AA5-8393-E8579904F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E8C6A-79E4-4E0D-A1A1-D3CCDE273097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E35C5-C4AE-4AA5-8393-E8579904F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E8C6A-79E4-4E0D-A1A1-D3CCDE273097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E35C5-C4AE-4AA5-8393-E8579904F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E8C6A-79E4-4E0D-A1A1-D3CCDE273097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E35C5-C4AE-4AA5-8393-E8579904F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E8C6A-79E4-4E0D-A1A1-D3CCDE273097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E35C5-C4AE-4AA5-8393-E8579904F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E8C6A-79E4-4E0D-A1A1-D3CCDE273097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E35C5-C4AE-4AA5-8393-E8579904F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E8C6A-79E4-4E0D-A1A1-D3CCDE273097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E35C5-C4AE-4AA5-8393-E8579904F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E8C6A-79E4-4E0D-A1A1-D3CCDE273097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E35C5-C4AE-4AA5-8393-E8579904F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E8C6A-79E4-4E0D-A1A1-D3CCDE273097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E35C5-C4AE-4AA5-8393-E8579904F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E8C6A-79E4-4E0D-A1A1-D3CCDE273097}" type="datetimeFigureOut">
              <a:rPr lang="ru-RU" smtClean="0"/>
              <a:pPr/>
              <a:t>23.02.2014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E35C5-C4AE-4AA5-8393-E8579904F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5000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alalaika_new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094" t="3125" r="10937" b="7589"/>
          <a:stretch>
            <a:fillRect/>
          </a:stretch>
        </p:blipFill>
        <p:spPr>
          <a:xfrm rot="2285395">
            <a:off x="2732534" y="753413"/>
            <a:ext cx="3678931" cy="53511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5760" y="2071678"/>
            <a:ext cx="8172480" cy="1470025"/>
          </a:xfrm>
        </p:spPr>
        <p:txBody>
          <a:bodyPr>
            <a:noAutofit/>
          </a:bodyPr>
          <a:lstStyle/>
          <a:p>
            <a:r>
              <a:rPr lang="ru-RU" sz="9000" dirty="0" smtClean="0">
                <a:solidFill>
                  <a:srgbClr val="FF0000"/>
                </a:solidFill>
                <a:latin typeface="Comic Sans MS" pitchFamily="66" charset="0"/>
              </a:rPr>
              <a:t>БАЛАЛАЙКА</a:t>
            </a:r>
            <a:endParaRPr lang="ru-RU" sz="90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8ee3_a4477e77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69" y="214290"/>
            <a:ext cx="8072462" cy="60543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5000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4d315978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306" r="7078" b="11110"/>
          <a:stretch>
            <a:fillRect/>
          </a:stretch>
        </p:blipFill>
        <p:spPr>
          <a:xfrm>
            <a:off x="937595" y="642918"/>
            <a:ext cx="7268809" cy="47863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5000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kabpqqfygncmshduoehe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96" y="424523"/>
            <a:ext cx="4825771" cy="6010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 descr="057c218e37e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7818" y="857232"/>
            <a:ext cx="3296220" cy="5590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7426d_f85e543d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69" y="214290"/>
            <a:ext cx="8072462" cy="60543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5000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57888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3566" y="571480"/>
            <a:ext cx="6136868" cy="5067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5000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alalaika16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058" y="468793"/>
            <a:ext cx="7893883" cy="59204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5000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98288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000"/>
          <a:stretch>
            <a:fillRect/>
          </a:stretch>
        </p:blipFill>
        <p:spPr>
          <a:xfrm>
            <a:off x="4929190" y="500042"/>
            <a:ext cx="3562455" cy="53547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1307955567_215761428_1--DANCING-BALALAIKA-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910" y="500042"/>
            <a:ext cx="3143272" cy="52297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5000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1c6ca35d7e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571480"/>
            <a:ext cx="3467114" cy="52065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katzenjammer1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H="1">
            <a:off x="3929205" y="1357151"/>
            <a:ext cx="5214680" cy="3500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5000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alalaika15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6489" y="285734"/>
            <a:ext cx="4191021" cy="62865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5000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ontrabass_balalai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563" y="178583"/>
            <a:ext cx="5514874" cy="6500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4000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b_foto1-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24" y="642917"/>
            <a:ext cx="7429552" cy="55721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5000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4c574_3c2bedd0_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269" y="0"/>
            <a:ext cx="5917461" cy="6349207"/>
          </a:xfrm>
          <a:prstGeom prst="rect">
            <a:avLst/>
          </a:prstGeom>
        </p:spPr>
      </p:pic>
    </p:spTree>
  </p:cSld>
  <p:clrMapOvr>
    <a:masterClrMapping/>
  </p:clrMapOvr>
  <p:transition advClick="0" advTm="4000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alalaika (1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25" t="2871" r="3906" b="5115"/>
          <a:stretch>
            <a:fillRect/>
          </a:stretch>
        </p:blipFill>
        <p:spPr>
          <a:xfrm>
            <a:off x="285720" y="428604"/>
            <a:ext cx="8501122" cy="58579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7000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useum andreeva 06.JPG"/>
          <p:cNvPicPr>
            <a:picLocks noChangeAspect="1"/>
          </p:cNvPicPr>
          <p:nvPr/>
        </p:nvPicPr>
        <p:blipFill>
          <a:blip r:embed="rId2"/>
          <a:srcRect b="14705"/>
          <a:stretch>
            <a:fillRect/>
          </a:stretch>
        </p:blipFill>
        <p:spPr>
          <a:xfrm>
            <a:off x="175290" y="285728"/>
            <a:ext cx="8793420" cy="56252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5000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rmation_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357166"/>
            <a:ext cx="6143668" cy="61436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5000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5dc95_6ead0c0c_XL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854" y="285728"/>
            <a:ext cx="7002292" cy="59431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5000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alalaika_Made_In_Russi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976" y="214302"/>
            <a:ext cx="4822047" cy="6429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5000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183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462" y="357166"/>
            <a:ext cx="7329076" cy="57350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5000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2d40d_f4f335d5_XL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4" y="571480"/>
            <a:ext cx="3500444" cy="46672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0_5abf7_4622fc49_XL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905" r="18078"/>
          <a:stretch>
            <a:fillRect/>
          </a:stretch>
        </p:blipFill>
        <p:spPr>
          <a:xfrm>
            <a:off x="4572000" y="571480"/>
            <a:ext cx="3571900" cy="5143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5000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752" y="357166"/>
            <a:ext cx="3705831" cy="55805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aleksei_arkhipovsky_veebi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72" y="571480"/>
            <a:ext cx="3381383" cy="5072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6000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1</Words>
  <Application>Microsoft Office PowerPoint</Application>
  <PresentationFormat>Экран (4:3)</PresentationFormat>
  <Paragraphs>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БАЛАЛАЙКА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БАЛАЛАЙКА</dc:title>
  <dc:creator>www.PHILka.RU</dc:creator>
  <cp:lastModifiedBy>user</cp:lastModifiedBy>
  <cp:revision>13</cp:revision>
  <dcterms:created xsi:type="dcterms:W3CDTF">2012-02-19T10:34:40Z</dcterms:created>
  <dcterms:modified xsi:type="dcterms:W3CDTF">2014-02-22T22:34:10Z</dcterms:modified>
</cp:coreProperties>
</file>