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3" r:id="rId6"/>
    <p:sldId id="264" r:id="rId7"/>
    <p:sldId id="262" r:id="rId8"/>
    <p:sldId id="265" r:id="rId9"/>
    <p:sldId id="266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7956376" cy="1472184"/>
          </a:xfrm>
        </p:spPr>
        <p:txBody>
          <a:bodyPr/>
          <a:lstStyle/>
          <a:p>
            <a:r>
              <a:rPr lang="ru-RU" b="1" dirty="0" smtClean="0">
                <a:latin typeface="Book Antiqua" pitchFamily="18" charset="0"/>
              </a:rPr>
              <a:t>Тест по теме </a:t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		«Культура Востока»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4286" y="1844824"/>
          <a:ext cx="9019714" cy="283464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91330"/>
                <a:gridCol w="1728384"/>
                <a:gridCol w="900000"/>
                <a:gridCol w="900000"/>
                <a:gridCol w="900000"/>
                <a:gridCol w="900000"/>
                <a:gridCol w="900000"/>
                <a:gridCol w="900000"/>
                <a:gridCol w="90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№ 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вопр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в.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Великая Китайская стена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2, 3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3, 5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в.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Пагода </a:t>
                      </a:r>
                      <a:r>
                        <a:rPr lang="ru-RU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Даяньта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2, 3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2, 4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691680" y="1988840"/>
          <a:ext cx="6096000" cy="3017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 Antiqua" pitchFamily="18" charset="0"/>
                        </a:rPr>
                        <a:t>Количество правильных ответов</a:t>
                      </a:r>
                      <a:endParaRPr lang="ru-RU" sz="2400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Book Antiqua" pitchFamily="18" charset="0"/>
                        </a:rPr>
                        <a:t>оценка</a:t>
                      </a:r>
                      <a:endParaRPr lang="ru-RU" sz="2400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10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«5»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7 – 9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«4»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4</a:t>
                      </a:r>
                      <a:r>
                        <a:rPr lang="ru-RU" sz="2400" b="1" baseline="0" dirty="0" smtClean="0">
                          <a:latin typeface="Book Antiqua" pitchFamily="18" charset="0"/>
                        </a:rPr>
                        <a:t> – 6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«3»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Меньше 4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Book Antiqua" pitchFamily="18" charset="0"/>
                        </a:rPr>
                        <a:t>«2»</a:t>
                      </a:r>
                      <a:endParaRPr lang="ru-RU" sz="2400" b="1" dirty="0">
                        <a:latin typeface="Book Antiqu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изображено на фотографии?</a:t>
            </a:r>
            <a:endParaRPr lang="ru-RU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186808" cy="411480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5004048" y="980728"/>
            <a:ext cx="345638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980728"/>
            <a:ext cx="3789893" cy="2520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77072"/>
            <a:ext cx="8964488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Соотнеси изображение и название</a:t>
            </a:r>
            <a:endParaRPr lang="ru-RU" b="1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pic>
        <p:nvPicPr>
          <p:cNvPr id="1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716016" y="980728"/>
            <a:ext cx="3888432" cy="3069815"/>
          </a:xfrm>
          <a:noFill/>
        </p:spPr>
      </p:pic>
      <p:pic>
        <p:nvPicPr>
          <p:cNvPr id="13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7544" y="980728"/>
            <a:ext cx="4022725" cy="3017044"/>
          </a:xfrm>
          <a:noFill/>
        </p:spPr>
      </p:pic>
      <p:sp>
        <p:nvSpPr>
          <p:cNvPr id="14" name="TextBox 13"/>
          <p:cNvSpPr txBox="1"/>
          <p:nvPr/>
        </p:nvSpPr>
        <p:spPr>
          <a:xfrm>
            <a:off x="971600" y="4869160"/>
            <a:ext cx="75646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  <a:defRPr/>
            </a:pPr>
            <a:r>
              <a:rPr lang="ru-RU" sz="2400" b="1" dirty="0" smtClean="0">
                <a:latin typeface="Book Antiqua" pitchFamily="18" charset="0"/>
              </a:rPr>
              <a:t>Золотой павильон в Киоте.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 smtClean="0">
                <a:latin typeface="Book Antiqua" pitchFamily="18" charset="0"/>
              </a:rPr>
              <a:t>Монастырь </a:t>
            </a:r>
            <a:r>
              <a:rPr lang="ru-RU" sz="2400" b="1" dirty="0" err="1" smtClean="0">
                <a:latin typeface="Book Antiqua" pitchFamily="18" charset="0"/>
              </a:rPr>
              <a:t>Хорюдзи</a:t>
            </a:r>
            <a:r>
              <a:rPr lang="ru-RU" sz="2400" b="1" dirty="0" smtClean="0">
                <a:latin typeface="Book Antiqua" pitchFamily="18" charset="0"/>
              </a:rPr>
              <a:t> (Золотой зал).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 smtClean="0">
                <a:latin typeface="Book Antiqua" pitchFamily="18" charset="0"/>
              </a:rPr>
              <a:t>Чайный домик.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 smtClean="0">
                <a:latin typeface="Book Antiqua" pitchFamily="18" charset="0"/>
              </a:rPr>
              <a:t>Замок </a:t>
            </a:r>
            <a:r>
              <a:rPr lang="ru-RU" sz="2400" b="1" dirty="0" err="1" smtClean="0">
                <a:latin typeface="Book Antiqua" pitchFamily="18" charset="0"/>
              </a:rPr>
              <a:t>Химэдзи</a:t>
            </a:r>
            <a:r>
              <a:rPr lang="ru-RU" sz="2400" b="1" dirty="0" smtClean="0">
                <a:latin typeface="Book Antiqua" pitchFamily="18" charset="0"/>
              </a:rPr>
              <a:t> (Белой цапли).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15235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Какую страну называют Страной Восходящего солнца?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1052736"/>
            <a:ext cx="4023360" cy="144016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>
            <a:normAutofit/>
          </a:bodyPr>
          <a:lstStyle/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Ещё эту страну называют Поднебесной.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3284984"/>
            <a:ext cx="1789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Индия.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Китай.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Япония.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15235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В какой стране для письма используют санскрит?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1052736"/>
            <a:ext cx="4023360" cy="144016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>
            <a:normAutofit/>
          </a:bodyPr>
          <a:lstStyle/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 Где для письма пользуются иероглифами?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3284984"/>
            <a:ext cx="1789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Индия.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Китай.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Япония.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152356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Где широко до сих пор распространено садово-парковое искусство?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1052736"/>
            <a:ext cx="4023360" cy="144016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>
            <a:normAutofit/>
          </a:bodyPr>
          <a:lstStyle/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Страна – родоначальница икебаны.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3284984"/>
            <a:ext cx="1789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Индия.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Китай.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Япония.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01208"/>
            <a:ext cx="91440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Определите типологию японского сада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1 вариант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/>
              <a:t>2 вариант</a:t>
            </a:r>
            <a:endParaRPr lang="ru-RU" b="1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1484784"/>
            <a:ext cx="3933786" cy="141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627784" y="3429000"/>
            <a:ext cx="4176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1. дворцовый,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2. храмовый,</a:t>
            </a:r>
          </a:p>
          <a:p>
            <a:pPr lvl="0"/>
            <a:r>
              <a:rPr lang="ru-RU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3. сад чайной церемонии,</a:t>
            </a:r>
          </a:p>
          <a:p>
            <a:r>
              <a:rPr lang="ru-RU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4. плоский,</a:t>
            </a:r>
          </a:p>
          <a:p>
            <a:r>
              <a:rPr lang="ru-RU" sz="2400" b="1" dirty="0" smtClean="0">
                <a:solidFill>
                  <a:prstClr val="black"/>
                </a:solidFill>
                <a:latin typeface="Book Antiqua" pitchFamily="18" charset="0"/>
                <a:cs typeface="Times New Roman" pitchFamily="18" charset="0"/>
              </a:rPr>
              <a:t>5. холмистый сад-картина</a:t>
            </a:r>
          </a:p>
          <a:p>
            <a:pPr lvl="0"/>
            <a:endParaRPr lang="ru-RU" sz="2400" b="1" dirty="0" smtClean="0">
              <a:solidFill>
                <a:prstClr val="black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23876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5576" y="1124744"/>
            <a:ext cx="3312368" cy="2103008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229040" cy="33957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Один из самых живописных замков Японии, представляющий собой сложный комплекс архитектурных сооружений со множеством лабиринтов, тайных переходов и построек внутри стен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1052736"/>
            <a:ext cx="4176464" cy="252028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>
            <a:normAutofit/>
          </a:bodyPr>
          <a:lstStyle/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7. Наиболее распространенный вид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постройки в Китае, имеет вид башни, обычно достигающей высоты 50 м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3861048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Замок Белой цапли.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Пагода.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Пещерный храм.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Ступа.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251520" y="5733256"/>
            <a:ext cx="8640960" cy="854968"/>
          </a:xfrm>
        </p:spPr>
        <p:txBody>
          <a:bodyPr>
            <a:noAutofit/>
          </a:bodyPr>
          <a:lstStyle/>
          <a:p>
            <a:r>
              <a:rPr lang="ru-RU" sz="3200" dirty="0" smtClean="0"/>
              <a:t>О каком архитектурном памятнике идет речь?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67544" y="332656"/>
            <a:ext cx="4023360" cy="640080"/>
          </a:xfrm>
        </p:spPr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1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Book Antiqua" pitchFamily="18" charset="0"/>
              </a:rPr>
              <a:t>2 вариант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28917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шелкография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тушь,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иероглифы,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- порох.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12" name="Содержимое 10"/>
          <p:cNvSpPr txBox="1">
            <a:spLocks/>
          </p:cNvSpPr>
          <p:nvPr/>
        </p:nvSpPr>
        <p:spPr>
          <a:xfrm>
            <a:off x="467544" y="1052736"/>
            <a:ext cx="4023360" cy="3096344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>
            <a:normAutofit/>
          </a:bodyPr>
          <a:lstStyle/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8. – буддизм,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книжная миниатюра,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санскрит,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- танец.</a:t>
            </a: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93192" marR="0" lvl="0" indent="-27432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3284984"/>
            <a:ext cx="17892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Индия.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Китай.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Book Antiqua" pitchFamily="18" charset="0"/>
              </a:rPr>
              <a:t>Япония.</a:t>
            </a:r>
            <a:endParaRPr lang="ru-RU" sz="2400" b="1" dirty="0">
              <a:latin typeface="Book Antiqua" pitchFamily="18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какой стране идет речь?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</TotalTime>
  <Words>314</Words>
  <Application>Microsoft Office PowerPoint</Application>
  <PresentationFormat>Экран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Тест по теме    «Культура Востока»</vt:lpstr>
      <vt:lpstr>Что изображено на фотографии?</vt:lpstr>
      <vt:lpstr>Соотнеси изображение и название</vt:lpstr>
      <vt:lpstr>Слайд 4</vt:lpstr>
      <vt:lpstr>Слайд 5</vt:lpstr>
      <vt:lpstr>Слайд 6</vt:lpstr>
      <vt:lpstr>Определите типологию японского сада</vt:lpstr>
      <vt:lpstr>О каком архитектурном памятнике идет речь?</vt:lpstr>
      <vt:lpstr>О какой стране идет речь?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  «Культура Востока»</dc:title>
  <dc:creator>Ирина</dc:creator>
  <cp:lastModifiedBy>admin</cp:lastModifiedBy>
  <cp:revision>13</cp:revision>
  <dcterms:created xsi:type="dcterms:W3CDTF">2011-11-12T09:09:14Z</dcterms:created>
  <dcterms:modified xsi:type="dcterms:W3CDTF">2014-02-16T11:13:33Z</dcterms:modified>
</cp:coreProperties>
</file>