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1082;&#1083;&#1072;&#1089;&#1089;&#1080;&#1082;&#1072;%20&#1076;&#1083;&#1103;%20&#1076;&#1077;&#1090;&#1077;&#1081;\&#1095;&#1072;&#1081;&#1082;&#1086;&#1074;&#1089;&#1082;&#1080;&#1081;%20&#1076;&#1077;&#1090;&#1089;&#1082;&#1080;&#1081;%20&#1072;&#1083;&#1100;&#1073;&#1086;&#1084;\&#1084;&#1072;&#1088;&#1096;%20&#1076;&#1077;&#1088;&#1077;&#1074;&#1103;&#1085;&#1085;&#1099;&#1093;%20&#1089;&#1086;&#1083;&#1076;&#1072;&#1090;&#1080;&#1082;&#1086;&#1074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1091;&#1088;&#1086;&#1082;&#1080;%20&#1084;&#1091;&#1079;&#1099;&#1082;&#1080;\4%20&#1082;&#1083;\3%20&#1095;&#1077;&#1090;&#1074;\&#1084;&#1072;&#1088;&#1096;%20&#1087;&#1088;&#1077;&#1086;&#1073;&#1088;&#1072;&#1078;&#1077;&#1085;&#1089;&#1082;&#1086;&#1075;&#1086;%20&#1087;&#1086;&#1083;&#1082;&#1072;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1091;&#1088;&#1086;&#1082;&#1080;%20&#1084;&#1091;&#1079;&#1099;&#1082;&#1080;\4%20&#1082;&#1083;\3%20&#1095;&#1077;&#1090;&#1074;\&#1084;&#1072;&#1088;&#1096;%20&#1092;&#1091;&#1090;&#1073;&#1086;&#1083;&#1100;&#1085;&#1099;&#1081;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1091;&#1088;&#1086;&#1082;&#1080;%20&#1084;&#1091;&#1079;&#1099;&#1082;&#1080;\4%20&#1082;&#1083;\3%20&#1095;&#1077;&#1090;&#1074;\&#1084;&#1072;&#1088;&#1096;%20&#1094;&#1080;&#1088;&#1082;&#1086;&#1074;&#1086;&#1081;.mp3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esktop\&#1091;&#1088;&#1086;&#1082;&#1080;%20&#1084;&#1091;&#1079;&#1099;&#1082;&#1080;\4%20&#1082;&#1083;\3%20&#1095;&#1077;&#1090;&#1074;\200_&#1052;&#1077;&#1085;&#1076;&#1077;&#1083;&#1100;&#1089;&#1086;&#1085;%20-%20&#1057;&#1074;&#1072;&#1076;&#1077;&#1073;&#1085;&#1099;&#1081;%20&#1084;&#1072;&#1088;&#1096;.mp3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Жанры музыкального искусства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sz="9800" dirty="0" smtClean="0"/>
              <a:t>Марш </a:t>
            </a:r>
            <a:endParaRPr lang="ru-RU" sz="9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М.А. </a:t>
            </a:r>
            <a:r>
              <a:rPr lang="ru-RU" dirty="0" smtClean="0"/>
              <a:t>Булыгина</a:t>
            </a:r>
          </a:p>
          <a:p>
            <a:r>
              <a:rPr lang="ru-RU" dirty="0" smtClean="0"/>
              <a:t>Учитель музыки</a:t>
            </a:r>
            <a:endParaRPr lang="ru-RU" dirty="0"/>
          </a:p>
        </p:txBody>
      </p:sp>
      <p:pic>
        <p:nvPicPr>
          <p:cNvPr id="4" name="Picture 2" descr="C:\Users\DELL\Desktop\планы работы и отчет за 2-12 уч.г\методики развития голоса\музыкально-дидактические игры\три кита\img44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1" y="2514601"/>
            <a:ext cx="2667000" cy="407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марш?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Марш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sz="4800" dirty="0" smtClean="0"/>
              <a:t>это музыкальный жанр  энергичного характера, с четким ритмом соответствующий темпу шага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Какими бывают марши?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Марш деревянных солдатиков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Марш военный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Марш спортивный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Марш </a:t>
            </a:r>
            <a:r>
              <a:rPr lang="ru-RU" dirty="0" smtClean="0"/>
              <a:t>цирковой</a:t>
            </a:r>
            <a:r>
              <a:rPr lang="ru-RU" dirty="0" smtClean="0"/>
              <a:t>,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Марш </a:t>
            </a:r>
            <a:r>
              <a:rPr lang="ru-RU" dirty="0" smtClean="0"/>
              <a:t>свадебный.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 деревянных солдатиков</a:t>
            </a:r>
            <a:endParaRPr lang="ru-RU" dirty="0"/>
          </a:p>
        </p:txBody>
      </p:sp>
      <p:pic>
        <p:nvPicPr>
          <p:cNvPr id="4" name="марш деревянных солдатико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82000" y="1143000"/>
            <a:ext cx="304800" cy="304800"/>
          </a:xfrm>
          <a:prstGeom prst="rect">
            <a:avLst/>
          </a:prstGeom>
        </p:spPr>
      </p:pic>
      <p:pic>
        <p:nvPicPr>
          <p:cNvPr id="5" name="Picture 2" descr="C:\Users\DELL\Desktop\планы работы и отчет за 2-12 уч.г\методики развития голоса\музыкально-дидактические игры\три кита\img453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895600"/>
            <a:ext cx="2286000" cy="2606644"/>
          </a:xfrm>
          <a:prstGeom prst="rect">
            <a:avLst/>
          </a:prstGeom>
          <a:noFill/>
        </p:spPr>
      </p:pic>
      <p:pic>
        <p:nvPicPr>
          <p:cNvPr id="6" name="Picture 2" descr="C:\Users\DELL\Desktop\планы работы и отчет за 2-12 уч.г\методики развития голоса\музыкально-дидактические игры\три кита\img453 - копия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71800"/>
            <a:ext cx="2187990" cy="2494886"/>
          </a:xfrm>
          <a:prstGeom prst="rect">
            <a:avLst/>
          </a:prstGeom>
          <a:noFill/>
        </p:spPr>
      </p:pic>
      <p:pic>
        <p:nvPicPr>
          <p:cNvPr id="7" name="Picture 2" descr="C:\Users\DELL\Desktop\планы работы и отчет за 2-12 уч.г\методики развития голоса\музыкально-дидактические игры\три кита\img453 - копия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19400"/>
            <a:ext cx="2518756" cy="2872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Военный марш- исполняется на парадах, военных шествиях.</a:t>
            </a:r>
            <a:endParaRPr lang="ru-RU" dirty="0"/>
          </a:p>
        </p:txBody>
      </p:sp>
      <p:pic>
        <p:nvPicPr>
          <p:cNvPr id="5" name="марш преображенского п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00" y="167640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DELL\Pictures\Photo\Армия\Russian_paratroopers_9_may_2005_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782" y="2249488"/>
            <a:ext cx="6064436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Марш спортивный – звучит на спортивных праздниках</a:t>
            </a:r>
            <a:endParaRPr lang="ru-RU" dirty="0"/>
          </a:p>
        </p:txBody>
      </p:sp>
      <p:pic>
        <p:nvPicPr>
          <p:cNvPr id="1027" name="Picture 3" descr="C:\Users\DELL\Documents\муз картинки\Коллекция картинок (Microsoft)\726438e59c79b8e757dd0cff022488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792186"/>
            <a:ext cx="1981200" cy="3396342"/>
          </a:xfrm>
          <a:prstGeom prst="rect">
            <a:avLst/>
          </a:prstGeom>
          <a:noFill/>
        </p:spPr>
      </p:pic>
      <p:pic>
        <p:nvPicPr>
          <p:cNvPr id="5" name="марш футбольн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DELL\Documents\муз картинки\с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62524" y="26670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Цирковой марш – звучит на арене цирка</a:t>
            </a:r>
            <a:endParaRPr lang="ru-RU" dirty="0"/>
          </a:p>
        </p:txBody>
      </p:sp>
      <p:pic>
        <p:nvPicPr>
          <p:cNvPr id="5" name="марш цирковой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5867400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DELL\Documents\муз картинки\сл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828800"/>
            <a:ext cx="4610100" cy="471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Свадебный марш – звучит на свадебных церемониях</a:t>
            </a:r>
            <a:endParaRPr lang="ru-RU" dirty="0"/>
          </a:p>
        </p:txBody>
      </p:sp>
      <p:pic>
        <p:nvPicPr>
          <p:cNvPr id="5" name="200_Мендельсон - Свадебны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324600" y="518160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DELL\Documents\муз картинки\свадьба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549236"/>
            <a:ext cx="5109972" cy="3318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</TotalTime>
  <Words>81</Words>
  <PresentationFormat>Экран (4:3)</PresentationFormat>
  <Paragraphs>20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Жанры музыкального искусства             Марш </vt:lpstr>
      <vt:lpstr>Что такое марш? </vt:lpstr>
      <vt:lpstr>Какими бывают марши?</vt:lpstr>
      <vt:lpstr>Марш деревянных солдатиков</vt:lpstr>
      <vt:lpstr>Военный марш- исполняется на парадах, военных шествиях.</vt:lpstr>
      <vt:lpstr>Марш спортивный – звучит на спортивных праздниках</vt:lpstr>
      <vt:lpstr>Цирковой марш – звучит на арене цирка</vt:lpstr>
      <vt:lpstr>Свадебный марш – звучит на свадебных церемониях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Жанры музыкального искусства             Марш </dc:title>
  <dc:creator>DELL</dc:creator>
  <cp:lastModifiedBy>DELL</cp:lastModifiedBy>
  <cp:revision>6</cp:revision>
  <dcterms:created xsi:type="dcterms:W3CDTF">2014-01-26T11:34:11Z</dcterms:created>
  <dcterms:modified xsi:type="dcterms:W3CDTF">2014-01-27T07:08:10Z</dcterms:modified>
</cp:coreProperties>
</file>