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81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AC4F027F-35CA-4FDD-ACE4-9C5F1496D2EC}" type="datetimeFigureOut">
              <a:rPr lang="ru-RU" smtClean="0"/>
              <a:pPr/>
              <a:t>08.04.2012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0CEBEE72-3A97-4ACE-A58E-DCA621288B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F027F-35CA-4FDD-ACE4-9C5F1496D2EC}" type="datetimeFigureOut">
              <a:rPr lang="ru-RU" smtClean="0"/>
              <a:pPr/>
              <a:t>08.04.2012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BEE72-3A97-4ACE-A58E-DCA621288B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F027F-35CA-4FDD-ACE4-9C5F1496D2EC}" type="datetimeFigureOut">
              <a:rPr lang="ru-RU" smtClean="0"/>
              <a:pPr/>
              <a:t>08.04.2012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BEE72-3A97-4ACE-A58E-DCA621288B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F027F-35CA-4FDD-ACE4-9C5F1496D2EC}" type="datetimeFigureOut">
              <a:rPr lang="ru-RU" smtClean="0"/>
              <a:pPr/>
              <a:t>08.04.2012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BEE72-3A97-4ACE-A58E-DCA621288B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F027F-35CA-4FDD-ACE4-9C5F1496D2EC}" type="datetimeFigureOut">
              <a:rPr lang="ru-RU" smtClean="0"/>
              <a:pPr/>
              <a:t>08.04.2012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BEE72-3A97-4ACE-A58E-DCA621288B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F027F-35CA-4FDD-ACE4-9C5F1496D2EC}" type="datetimeFigureOut">
              <a:rPr lang="ru-RU" smtClean="0"/>
              <a:pPr/>
              <a:t>08.04.2012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BEE72-3A97-4ACE-A58E-DCA621288B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C4F027F-35CA-4FDD-ACE4-9C5F1496D2EC}" type="datetimeFigureOut">
              <a:rPr lang="ru-RU" smtClean="0"/>
              <a:pPr/>
              <a:t>08.04.2012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CEBEE72-3A97-4ACE-A58E-DCA621288B8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AC4F027F-35CA-4FDD-ACE4-9C5F1496D2EC}" type="datetimeFigureOut">
              <a:rPr lang="ru-RU" smtClean="0"/>
              <a:pPr/>
              <a:t>08.04.2012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0CEBEE72-3A97-4ACE-A58E-DCA621288B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F027F-35CA-4FDD-ACE4-9C5F1496D2EC}" type="datetimeFigureOut">
              <a:rPr lang="ru-RU" smtClean="0"/>
              <a:pPr/>
              <a:t>08.04.2012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BEE72-3A97-4ACE-A58E-DCA621288B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F027F-35CA-4FDD-ACE4-9C5F1496D2EC}" type="datetimeFigureOut">
              <a:rPr lang="ru-RU" smtClean="0"/>
              <a:pPr/>
              <a:t>08.04.2012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BEE72-3A97-4ACE-A58E-DCA621288B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F027F-35CA-4FDD-ACE4-9C5F1496D2EC}" type="datetimeFigureOut">
              <a:rPr lang="ru-RU" smtClean="0"/>
              <a:pPr/>
              <a:t>08.04.2012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BEE72-3A97-4ACE-A58E-DCA621288B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AC4F027F-35CA-4FDD-ACE4-9C5F1496D2EC}" type="datetimeFigureOut">
              <a:rPr lang="ru-RU" smtClean="0"/>
              <a:pPr/>
              <a:t>08.04.2012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0CEBEE72-3A97-4ACE-A58E-DCA621288B8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rajdanka.spb.ru/" TargetMode="External"/><Relationship Id="rId2" Type="http://schemas.openxmlformats.org/officeDocument/2006/relationships/hyperlink" Target="http://www.assembly.spb.ru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Органы местного самоуправления           Санкт-Петербурга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8" name="Picture 4" descr="C:\Documents and Settings\User\Мои документы\images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3088" y="3933056"/>
            <a:ext cx="4347644" cy="22322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 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49792"/>
          </a:xfrm>
        </p:spPr>
        <p:txBody>
          <a:bodyPr/>
          <a:lstStyle/>
          <a:p>
            <a:pPr algn="ctr"/>
            <a:r>
              <a:rPr lang="ru-RU" dirty="0" smtClean="0"/>
              <a:t>Высший представительный и законодательный орган города</a:t>
            </a:r>
            <a:endParaRPr lang="ru-RU" dirty="0"/>
          </a:p>
        </p:txBody>
      </p:sp>
      <p:pic>
        <p:nvPicPr>
          <p:cNvPr id="1026" name="Picture 2" descr="C:\Documents and Settings\User\Мои документы\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852936"/>
            <a:ext cx="8208912" cy="23042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908720"/>
            <a:ext cx="8363272" cy="130108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Правительство Санкт-Петербурга – высший орган исполнительной власти</a:t>
            </a:r>
            <a:endParaRPr lang="ru-RU" dirty="0"/>
          </a:p>
        </p:txBody>
      </p:sp>
      <p:pic>
        <p:nvPicPr>
          <p:cNvPr id="2050" name="Picture 2" descr="C:\Documents and Settings\User\Мои документы\150px-Coat_of_Arms_of_Saint_Petersburg_(2003).svg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2492896"/>
            <a:ext cx="3816423" cy="33123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Самый приближенный к населению орган местного управления</a:t>
            </a:r>
            <a:endParaRPr lang="ru-RU" dirty="0"/>
          </a:p>
        </p:txBody>
      </p:sp>
      <p:pic>
        <p:nvPicPr>
          <p:cNvPr id="3074" name="Picture 2" descr="C:\Documents and Settings\User\Мои документы\logo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2852936"/>
            <a:ext cx="7344816" cy="23762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764704"/>
            <a:ext cx="8363272" cy="172819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Официальные сайты органов местного самоуправления Санкт-Петербурга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i="1" dirty="0" smtClean="0">
              <a:hlinkClick r:id="rId2"/>
            </a:endParaRPr>
          </a:p>
          <a:p>
            <a:r>
              <a:rPr lang="ru-RU" i="1" dirty="0" err="1" smtClean="0">
                <a:hlinkClick r:id="rId2"/>
              </a:rPr>
              <a:t>www.assembly.spb.ru</a:t>
            </a:r>
            <a:r>
              <a:rPr lang="ru-RU" i="1" dirty="0" smtClean="0">
                <a:hlinkClick r:id="rId2"/>
              </a:rPr>
              <a:t>/</a:t>
            </a:r>
            <a:endParaRPr lang="ru-RU" i="1" dirty="0" smtClean="0"/>
          </a:p>
          <a:p>
            <a:endParaRPr lang="ru-RU" b="1" i="1" dirty="0" smtClean="0"/>
          </a:p>
          <a:p>
            <a:endParaRPr lang="ru-RU" b="1" dirty="0" smtClean="0"/>
          </a:p>
          <a:p>
            <a:r>
              <a:rPr lang="en-US" i="1" dirty="0" smtClean="0"/>
              <a:t>gov.</a:t>
            </a:r>
            <a:r>
              <a:rPr lang="en-US" b="1" i="1" dirty="0" smtClean="0"/>
              <a:t>spb</a:t>
            </a:r>
            <a:r>
              <a:rPr lang="en-US" i="1" dirty="0" smtClean="0"/>
              <a:t>.ru/</a:t>
            </a:r>
            <a:endParaRPr lang="ru-RU" b="1" i="1" dirty="0" smtClean="0"/>
          </a:p>
          <a:p>
            <a:endParaRPr lang="ru-RU" b="1" i="1" dirty="0" smtClean="0"/>
          </a:p>
          <a:p>
            <a:endParaRPr lang="ru-RU" i="1" dirty="0" smtClean="0">
              <a:hlinkClick r:id="rId3"/>
            </a:endParaRPr>
          </a:p>
          <a:p>
            <a:r>
              <a:rPr lang="ru-RU" i="1" dirty="0" err="1" smtClean="0">
                <a:hlinkClick r:id="rId3"/>
              </a:rPr>
              <a:t>www.</a:t>
            </a:r>
            <a:r>
              <a:rPr lang="ru-RU" b="1" i="1" dirty="0" err="1" smtClean="0">
                <a:hlinkClick r:id="rId3"/>
              </a:rPr>
              <a:t>grajdanka</a:t>
            </a:r>
            <a:r>
              <a:rPr lang="ru-RU" i="1" dirty="0" err="1" smtClean="0">
                <a:hlinkClick r:id="rId3"/>
              </a:rPr>
              <a:t>.spb.ru</a:t>
            </a:r>
            <a:r>
              <a:rPr lang="ru-RU" i="1" dirty="0" smtClean="0">
                <a:hlinkClick r:id="rId3"/>
              </a:rPr>
              <a:t>/</a:t>
            </a:r>
            <a:endParaRPr lang="ru-RU" i="1" dirty="0" smtClean="0"/>
          </a:p>
          <a:p>
            <a:endParaRPr lang="ru-RU" i="1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55</TotalTime>
  <Words>36</Words>
  <Application>Microsoft Office PowerPoint</Application>
  <PresentationFormat>Экран (4:3)</PresentationFormat>
  <Paragraphs>14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Городская</vt:lpstr>
      <vt:lpstr>Органы местного самоуправления           Санкт-Петербурга</vt:lpstr>
      <vt:lpstr> </vt:lpstr>
      <vt:lpstr>Правительство Санкт-Петербурга – высший орган исполнительной власти</vt:lpstr>
      <vt:lpstr>Самый приближенный к населению орган местного управления</vt:lpstr>
      <vt:lpstr>Официальные сайты органов местного самоуправления Санкт-Петербурга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Органы местного самоуправления           Санкт-Петербурга</dc:title>
  <dc:creator>Your User Name</dc:creator>
  <cp:lastModifiedBy>Your User Name</cp:lastModifiedBy>
  <cp:revision>7</cp:revision>
  <dcterms:created xsi:type="dcterms:W3CDTF">2012-04-08T06:33:04Z</dcterms:created>
  <dcterms:modified xsi:type="dcterms:W3CDTF">2012-04-08T07:36:17Z</dcterms:modified>
</cp:coreProperties>
</file>