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8B69-DD94-4226-8F18-C4C644DE7AC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3106-6324-41D3-8AB4-61B19E63974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8B69-DD94-4226-8F18-C4C644DE7AC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3106-6324-41D3-8AB4-61B19E6397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8B69-DD94-4226-8F18-C4C644DE7AC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3106-6324-41D3-8AB4-61B19E6397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8B69-DD94-4226-8F18-C4C644DE7AC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3106-6324-41D3-8AB4-61B19E6397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8B69-DD94-4226-8F18-C4C644DE7AC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58D3106-6324-41D3-8AB4-61B19E6397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8B69-DD94-4226-8F18-C4C644DE7AC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3106-6324-41D3-8AB4-61B19E6397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8B69-DD94-4226-8F18-C4C644DE7AC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3106-6324-41D3-8AB4-61B19E6397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8B69-DD94-4226-8F18-C4C644DE7AC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3106-6324-41D3-8AB4-61B19E6397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8B69-DD94-4226-8F18-C4C644DE7AC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3106-6324-41D3-8AB4-61B19E6397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8B69-DD94-4226-8F18-C4C644DE7AC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3106-6324-41D3-8AB4-61B19E6397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8B69-DD94-4226-8F18-C4C644DE7AC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3106-6324-41D3-8AB4-61B19E6397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E68B69-DD94-4226-8F18-C4C644DE7AC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8D3106-6324-41D3-8AB4-61B19E63974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557598"/>
          </a:xfrm>
        </p:spPr>
        <p:txBody>
          <a:bodyPr/>
          <a:lstStyle/>
          <a:p>
            <a:r>
              <a:rPr lang="ru-RU" dirty="0" smtClean="0"/>
              <a:t>9 класс. Тест. 1 четверть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6400800" cy="365556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01269i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428604"/>
            <a:ext cx="8501122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v01146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14400"/>
            <a:ext cx="5181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05isk037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7290" y="285728"/>
            <a:ext cx="67818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_027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28800" y="1600200"/>
            <a:ext cx="50292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01212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3000" y="1752600"/>
            <a:ext cx="7162800" cy="5105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</TotalTime>
  <Words>7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9 класс. Тест. 1 четверть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класс. Тест. 1 четверть</dc:title>
  <dc:creator>ALEX</dc:creator>
  <cp:lastModifiedBy>ALEX</cp:lastModifiedBy>
  <cp:revision>2</cp:revision>
  <dcterms:created xsi:type="dcterms:W3CDTF">2013-11-23T18:53:26Z</dcterms:created>
  <dcterms:modified xsi:type="dcterms:W3CDTF">2013-11-23T19:04:49Z</dcterms:modified>
</cp:coreProperties>
</file>