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9" r:id="rId2"/>
    <p:sldId id="267" r:id="rId3"/>
    <p:sldId id="277" r:id="rId4"/>
    <p:sldId id="285" r:id="rId5"/>
    <p:sldId id="287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66" d="100"/>
          <a:sy n="66" d="100"/>
        </p:scale>
        <p:origin x="150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FA23-B5FB-44D6-9411-37E15EC54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3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2F99-CE53-4B89-A884-52909DE41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0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5046-61DD-4AB7-AC8F-591B3486B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4B8F-9238-447F-9E3E-E73F670E0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E1F-B241-470F-929D-E332CBE7E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9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87A8-FD31-4734-9E56-0224BD7A5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225E-7463-489A-A173-055B1D623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9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D074-B2CE-42A4-B18F-4D550E308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D4A2-CACC-4384-B865-51647945E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0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8390-3666-4DEE-B015-CB90CD7EE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8305-A3D5-4418-9B7A-C4DDF6872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6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36257-2F69-416F-B660-A0961DFF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sz="44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sz="3200" smtClean="0"/>
          </a:p>
        </p:txBody>
      </p:sp>
      <p:pic>
        <p:nvPicPr>
          <p:cNvPr id="2052" name="Picture 4" descr="Впечат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993063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0" y="6324600"/>
            <a:ext cx="417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1800" i="1">
                <a:latin typeface="Arial" panose="020B0604020202020204" pitchFamily="34" charset="0"/>
              </a:rPr>
              <a:t>Впечатление. Восход солнца</a:t>
            </a:r>
            <a:r>
              <a:rPr lang="ru-RU" sz="1800">
                <a:latin typeface="Arial" panose="020B0604020202020204" pitchFamily="34" charset="0"/>
              </a:rPr>
              <a:t>. </a:t>
            </a:r>
            <a:r>
              <a:rPr lang="ru-RU" sz="1800" i="1">
                <a:latin typeface="Arial" panose="020B0604020202020204" pitchFamily="34" charset="0"/>
              </a:rPr>
              <a:t>1872г.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733800" y="228600"/>
            <a:ext cx="133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i="1">
                <a:solidFill>
                  <a:schemeClr val="tx2"/>
                </a:solidFill>
                <a:latin typeface="Arial" panose="020B0604020202020204" pitchFamily="34" charset="0"/>
              </a:rPr>
              <a:t>Клод Моне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33528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Эдуард Мане</a:t>
            </a:r>
            <a:br>
              <a:rPr lang="ru-RU" sz="2000" b="1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0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762000"/>
            <a:ext cx="6400800" cy="5211763"/>
          </a:xfr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48200" y="6216650"/>
            <a:ext cx="2328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chemeClr val="tx2"/>
                </a:solidFill>
                <a:latin typeface="Arial" panose="020B0604020202020204" pitchFamily="34" charset="0"/>
              </a:rPr>
              <a:t>"Олимпия" 1863 г.</a:t>
            </a:r>
            <a:r>
              <a:rPr lang="ru-RU" sz="1800" b="1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18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" y="450850"/>
            <a:ext cx="19812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Его "Венера" не имеет отношения ни к конкретному времени, ни к определенному месту. Она больше чем реальность, она сама истина. Истина и поэзия.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Жрица неведомого культа в своей порочной наивности и притягательной бесстрастности. Кто она - Богиня или куртизанка?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0"/>
            <a:ext cx="2514600" cy="639763"/>
          </a:xfrm>
        </p:spPr>
        <p:txBody>
          <a:bodyPr/>
          <a:lstStyle/>
          <a:p>
            <a:pPr eaLnBrk="1" hangingPunct="1"/>
            <a:r>
              <a:rPr lang="ru-RU" sz="2800" i="1" smtClean="0"/>
              <a:t>О.Ренуар</a:t>
            </a:r>
            <a:endParaRPr lang="ru-RU" sz="2800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762000"/>
            <a:ext cx="4421188" cy="5562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10200" y="6324600"/>
            <a:ext cx="279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i="1">
                <a:solidFill>
                  <a:schemeClr val="tx2"/>
                </a:solidFill>
                <a:latin typeface="Arial" panose="020B0604020202020204" pitchFamily="34" charset="0"/>
              </a:rPr>
              <a:t>Ваза с цветами   1866г.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0" y="762000"/>
            <a:ext cx="365760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ru-RU" sz="1800" i="1">
                <a:latin typeface="Arial" panose="020B0604020202020204" pitchFamily="34" charset="0"/>
              </a:rPr>
              <a:t>Я просто нить, связывающая букет.</a:t>
            </a:r>
            <a:br>
              <a:rPr lang="ru-RU" sz="1800" i="1">
                <a:latin typeface="Arial" panose="020B0604020202020204" pitchFamily="34" charset="0"/>
              </a:rPr>
            </a:br>
            <a:r>
              <a:rPr lang="ru-RU" sz="1800" i="1">
                <a:latin typeface="Arial" panose="020B0604020202020204" pitchFamily="34" charset="0"/>
              </a:rPr>
              <a:t>Не я придумал цветы, их форму, цвет и запах.</a:t>
            </a:r>
            <a:br>
              <a:rPr lang="ru-RU" sz="1800" i="1">
                <a:latin typeface="Arial" panose="020B0604020202020204" pitchFamily="34" charset="0"/>
              </a:rPr>
            </a:br>
            <a:r>
              <a:rPr lang="ru-RU" sz="1800" i="1">
                <a:latin typeface="Arial" panose="020B0604020202020204" pitchFamily="34" charset="0"/>
              </a:rPr>
              <a:t>Моя единственная заслуга в том, что я собрал их и составил букет, в котором они выглядят по-новому…</a:t>
            </a:r>
            <a:br>
              <a:rPr lang="ru-RU" sz="1800" i="1">
                <a:latin typeface="Arial" panose="020B0604020202020204" pitchFamily="34" charset="0"/>
              </a:rPr>
            </a:br>
            <a:r>
              <a:rPr lang="ru-RU" sz="1800" i="1">
                <a:latin typeface="Arial" panose="020B0604020202020204" pitchFamily="34" charset="0"/>
              </a:rPr>
              <a:t/>
            </a:r>
            <a:br>
              <a:rPr lang="ru-RU" sz="1800" i="1">
                <a:latin typeface="Arial" panose="020B0604020202020204" pitchFamily="34" charset="0"/>
              </a:rPr>
            </a:br>
            <a:r>
              <a:rPr lang="ru-RU" sz="1800" i="1">
                <a:latin typeface="Arial" panose="020B0604020202020204" pitchFamily="34" charset="0"/>
              </a:rPr>
              <a:t>                           Бернар Вербер</a:t>
            </a:r>
            <a:br>
              <a:rPr lang="ru-RU" sz="1800" i="1">
                <a:latin typeface="Arial" panose="020B0604020202020204" pitchFamily="34" charset="0"/>
              </a:rPr>
            </a:br>
            <a:r>
              <a:rPr lang="ru-RU" sz="1800" i="1">
                <a:latin typeface="Arial" panose="020B0604020202020204" pitchFamily="34" charset="0"/>
              </a:rPr>
              <a:t/>
            </a:r>
            <a:br>
              <a:rPr lang="ru-RU" sz="1800" i="1">
                <a:latin typeface="Arial" panose="020B0604020202020204" pitchFamily="34" charset="0"/>
              </a:rPr>
            </a:br>
            <a:endParaRPr lang="ru-RU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152400"/>
            <a:ext cx="2819400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smtClean="0"/>
              <a:t>Э. Дега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3048000" cy="6096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«Голубых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танцовщицах» Дега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 </a:t>
            </a:r>
            <a:r>
              <a:rPr lang="ru-RU" sz="2000" i="1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радужное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мерцание чистых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тонов</a:t>
            </a: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вызывает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мелодию танца. В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этом полотне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воплощена полная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непринужденность и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свобода композиции</a:t>
            </a: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 критики и публика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очень часто смеялись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 манерой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художника «обрезать»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предметы и людей,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приписывая ее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«неумению» умещать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полотне желаемое,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уложиться в размер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картины.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55149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76800" y="6324600"/>
            <a:ext cx="347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i="1">
                <a:latin typeface="Arial" panose="020B0604020202020204" pitchFamily="34" charset="0"/>
              </a:rPr>
              <a:t>Голубые танцовщицы. 1897г.</a:t>
            </a: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22098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smtClean="0"/>
              <a:t>К. Писсарро</a:t>
            </a:r>
            <a:br>
              <a:rPr lang="ru-RU" sz="2800" i="1" smtClean="0"/>
            </a:br>
            <a:endParaRPr lang="ru-RU" sz="2800" i="1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838200"/>
            <a:ext cx="6715125" cy="5389563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95800" y="6172200"/>
            <a:ext cx="3679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i="1">
                <a:solidFill>
                  <a:schemeClr val="tx2"/>
                </a:solidFill>
                <a:latin typeface="Arial" panose="020B0604020202020204" pitchFamily="34" charset="0"/>
              </a:rPr>
              <a:t>Фруктовый сад в цвету.  1877г.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" y="693738"/>
            <a:ext cx="19812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i="1">
                <a:latin typeface="Arial" panose="020B0604020202020204" pitchFamily="34" charset="0"/>
              </a:rPr>
              <a:t>Работы, прославившие Писарро, это сочетание традиционных пейзажных сюжетов и необычной техники в прорисовке света и освещённых предметов. Картины зрелого Писарро написаны плотными мазками и наполнены тем физическим ощущением света, выразить которое он стремился.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191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Calibri</vt:lpstr>
      <vt:lpstr>Тема Office</vt:lpstr>
      <vt:lpstr>Презентация PowerPoint</vt:lpstr>
      <vt:lpstr>Эдуард Мане </vt:lpstr>
      <vt:lpstr>О.Ренуар</vt:lpstr>
      <vt:lpstr>Э. Дега</vt:lpstr>
      <vt:lpstr>К. Писсарро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Гаяне С. Никогосян</dc:creator>
  <cp:lastModifiedBy>Гаяне С. Никогосян</cp:lastModifiedBy>
  <cp:revision>10</cp:revision>
  <cp:lastPrinted>1601-01-01T00:00:00Z</cp:lastPrinted>
  <dcterms:created xsi:type="dcterms:W3CDTF">1601-01-01T00:00:00Z</dcterms:created>
  <dcterms:modified xsi:type="dcterms:W3CDTF">2014-02-27T09:12:14Z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