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95" r:id="rId4"/>
    <p:sldId id="281" r:id="rId5"/>
    <p:sldId id="285" r:id="rId6"/>
    <p:sldId id="28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E763A-F651-4A43-975A-6460EFC8C4D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7B676-1EA0-4EDD-92CA-4A9E752A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71063" cy="733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Нравственное и духовное </a:t>
            </a:r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ru-RU" dirty="0" smtClean="0">
                <a:solidFill>
                  <a:srgbClr val="C00000"/>
                </a:solidFill>
              </a:rPr>
              <a:t>оспитание современного человека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Выступление на  районном педсовете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Подготовила: Оноприенко Татьяна Николаевна, учитель русского языка и литературы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МКОУ»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Очкуровская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СОШ»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2013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 дружбе, любви и доброте к  меньшим братьям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00174"/>
            <a:ext cx="3643338" cy="2571768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500174"/>
            <a:ext cx="4286280" cy="2500330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714752"/>
            <a:ext cx="3438525" cy="2786082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3857628"/>
            <a:ext cx="4214842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 памяти  и любви к  Родине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00174"/>
            <a:ext cx="3929090" cy="2786082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500174"/>
            <a:ext cx="4357718" cy="2714644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4000504"/>
            <a:ext cx="3714776" cy="2514598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3929066"/>
            <a:ext cx="4214842" cy="2562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Значение  языка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85860"/>
            <a:ext cx="4000528" cy="2428892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571612"/>
            <a:ext cx="3857652" cy="2428892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3643314"/>
            <a:ext cx="357190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71063" cy="733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D:\Мои документы\Уроки фото кабинет\IMG_64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414340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Мои документы\Уроки фото кабинет\IMG_696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71480"/>
            <a:ext cx="442912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Мои документы\Уроки фото кабинет\IMG_646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714752"/>
            <a:ext cx="414340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Мои документы\Уроки фото кабинет\IMG_696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58" y="3786190"/>
            <a:ext cx="421484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ФОТо аниме\3659893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144000" cy="72866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500090"/>
            <a:ext cx="8229600" cy="10715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 П А С И Б О !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51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Нравственное и духовное воспитание современного человека</vt:lpstr>
      <vt:lpstr>О дружбе, любви и доброте к  меньшим братьям</vt:lpstr>
      <vt:lpstr>О памяти  и любви к  Родине</vt:lpstr>
      <vt:lpstr>Значение  языка</vt:lpstr>
      <vt:lpstr>Слайд 5</vt:lpstr>
      <vt:lpstr>С П А С И Б О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Нравственное и духовное воспитание современного человека</dc:title>
  <dc:creator>ADMIN</dc:creator>
  <cp:lastModifiedBy>ADMIN</cp:lastModifiedBy>
  <cp:revision>18</cp:revision>
  <dcterms:created xsi:type="dcterms:W3CDTF">2013-02-26T10:41:24Z</dcterms:created>
  <dcterms:modified xsi:type="dcterms:W3CDTF">2013-03-01T21:01:37Z</dcterms:modified>
</cp:coreProperties>
</file>