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59" d="100"/>
          <a:sy n="59" d="100"/>
        </p:scale>
        <p:origin x="-16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356992"/>
            <a:ext cx="6400800" cy="1600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Урок № 2</a:t>
            </a:r>
          </a:p>
          <a:p>
            <a:r>
              <a:rPr lang="ru-RU" sz="2800" dirty="0" smtClean="0"/>
              <a:t>Интерактивная Доска</a:t>
            </a:r>
          </a:p>
          <a:p>
            <a:r>
              <a:rPr lang="ru-RU" sz="2800" dirty="0" smtClean="0"/>
              <a:t>ПК с интернет</a:t>
            </a:r>
          </a:p>
          <a:p>
            <a:r>
              <a:rPr lang="ru-RU" sz="2800" dirty="0" smtClean="0"/>
              <a:t>Карточки с документом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dirty="0" smtClean="0"/>
              <a:t>«Устройство </a:t>
            </a:r>
            <a:r>
              <a:rPr lang="ru-RU" dirty="0"/>
              <a:t>египетского </a:t>
            </a:r>
            <a:r>
              <a:rPr lang="ru-RU" dirty="0" smtClean="0"/>
              <a:t>общества»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6193"/>
            <a:ext cx="7772400" cy="6605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 «актуализация знаний</a:t>
            </a:r>
            <a:r>
              <a:rPr lang="ru-RU" dirty="0" smtClean="0"/>
              <a:t>»:  </a:t>
            </a:r>
            <a:r>
              <a:rPr lang="ru-RU" sz="3100" dirty="0" smtClean="0"/>
              <a:t>познавательные УУД, коммуникативные УУД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/>
          <a:stretch/>
        </p:blipFill>
        <p:spPr bwMode="auto">
          <a:xfrm>
            <a:off x="971600" y="1196752"/>
            <a:ext cx="777686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19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Этап </a:t>
            </a:r>
            <a:r>
              <a:rPr lang="ru-RU" dirty="0" smtClean="0"/>
              <a:t>вызова</a:t>
            </a:r>
            <a:r>
              <a:rPr lang="ru-RU" dirty="0"/>
              <a:t> </a:t>
            </a:r>
            <a:r>
              <a:rPr lang="ru-RU" dirty="0" smtClean="0"/>
              <a:t>: </a:t>
            </a:r>
            <a:r>
              <a:rPr lang="ru-RU" sz="2400" dirty="0" smtClean="0"/>
              <a:t>регулятивные УУД, коммуникативные УУД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784976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Прочитаем представленный текст по ролям: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1 ученик – мудрец </a:t>
            </a:r>
            <a:r>
              <a:rPr lang="ru-RU" dirty="0" err="1" smtClean="0"/>
              <a:t>Херихор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2 ученик – Фараон </a:t>
            </a:r>
          </a:p>
          <a:p>
            <a:r>
              <a:rPr lang="ru-RU" dirty="0" smtClean="0"/>
              <a:t>Сформулируйте о  чем идет речь в данном тексте?</a:t>
            </a:r>
            <a:r>
              <a:rPr lang="ru-RU" dirty="0"/>
              <a:t> Определите тему и цель  урока… </a:t>
            </a:r>
            <a:endParaRPr lang="ru-RU" dirty="0" smtClean="0"/>
          </a:p>
          <a:p>
            <a:r>
              <a:rPr lang="ru-RU" dirty="0" smtClean="0"/>
              <a:t>О каких слоях населения идет речь (перечислите) в документе?</a:t>
            </a:r>
          </a:p>
          <a:p>
            <a:r>
              <a:rPr lang="ru-RU" dirty="0" smtClean="0"/>
              <a:t>Попробуйте построить пирамиду «Устройство египетского общества» из представителей египетского общества на экране?</a:t>
            </a:r>
          </a:p>
        </p:txBody>
      </p:sp>
    </p:spTree>
    <p:extLst>
      <p:ext uri="{BB962C8B-B14F-4D97-AF65-F5344CB8AC3E}">
        <p14:creationId xmlns:p14="http://schemas.microsoft.com/office/powerpoint/2010/main" val="7819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92696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/>
              <a:t>(Изложено по роману Б. Пруса «Фараон»)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14724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--- </a:t>
            </a:r>
            <a:r>
              <a:rPr lang="ru-RU" sz="1400" dirty="0" smtClean="0"/>
              <a:t>Сколько </a:t>
            </a:r>
            <a:r>
              <a:rPr lang="ru-RU" sz="1400" dirty="0"/>
              <a:t>человек ты можешь выслушать за день, не уставая? — спросил </a:t>
            </a:r>
            <a:r>
              <a:rPr lang="ru-RU" sz="1400" dirty="0" err="1"/>
              <a:t>Херихор</a:t>
            </a:r>
            <a:r>
              <a:rPr lang="ru-RU" sz="1400" dirty="0"/>
              <a:t>.</a:t>
            </a:r>
          </a:p>
          <a:p>
            <a:r>
              <a:rPr lang="ru-RU" sz="1400" dirty="0"/>
              <a:t>— Ну... двадцать...</a:t>
            </a:r>
          </a:p>
          <a:p>
            <a:r>
              <a:rPr lang="ru-RU" sz="1400" dirty="0"/>
              <a:t>— О, это ещё хорошо! Я выслушиваю самое большее шесть — десять человек. Но не просителей, а верховных писцов, высших управителей и министров. Каждый из них докладывает мне лишь о самом важном, что происходит в армии, в поместьях фараона, в судах, в номах, а также о делах религии и о движении нильских вод. Поэтому они не сообщают мелочей, но каждый из них, прежде чем явиться ко мне, должен был выслушать десять писцов, стоящих ниже; каждый помощник верховного писца, каждый управляющий предварительно собрал сведения от десяти низших писцов и управляющих, а те в свою очередь выслушали доклады десятка ещё более мелких чиновников. Таким образом, и я, и его святейшество, разговаривая за день только с десятком людей, знаем всё наиболее важное, что случилось в сотне тысяч мест страны и всего мира. Караульный со своего поста на улице Мемфиса видит всего несколько домов. Десятский знает всю улицу, сотский — целый квартал, градоначальник — весь город. Фараон же стоит над всеми, словно на высочайшем пилоне храма Птаха, откуда виден не только Мемфис, но и соседние города, их окрестности и часть западной пустыни. С этой высоты царь, правда, не замечает обиженных или обойдённых наградой, но может заметить толпы безработных. Он не увидит солдата в харчевне, но узнает, вышел ли полк на ученье. Не увидит, что готовит себе на обед какой-нибудь крестьянин или горожанин, но заметит пожар, вспыхнувший в городе. Этот государственный порядок, — продолжал, оживляясь, </a:t>
            </a:r>
            <a:r>
              <a:rPr lang="ru-RU" sz="1400" dirty="0" err="1"/>
              <a:t>Херихор</a:t>
            </a:r>
            <a:r>
              <a:rPr lang="ru-RU" sz="1400" dirty="0"/>
              <a:t>, — наша гордость и наша сила.</a:t>
            </a:r>
          </a:p>
          <a:p>
            <a:pPr marL="0" indent="0">
              <a:buNone/>
            </a:pPr>
            <a:r>
              <a:rPr lang="ru-RU" sz="1400" dirty="0"/>
              <a:t>Когда </a:t>
            </a:r>
            <a:r>
              <a:rPr lang="ru-RU" sz="1400" dirty="0" err="1"/>
              <a:t>Снофру</a:t>
            </a:r>
            <a:r>
              <a:rPr lang="ru-RU" sz="1400" dirty="0"/>
              <a:t>, один из фараонов первой династии, спросил жреца, какой ему воздвигнуть себе памятник, тот ответил: «Начерти, государь, на земле квадрат и положи на него шесть миллионов неотёсанных камней — они представят собой народ. На этот слой положи шестьдесят тысяч обтёсанных камней — это твои низшие служащие. Сверху положи шесть тысяч полированных камней — это высшие чиновники. На них поставь шестьдесят камней, покрытых резьбой, — это твои ближайшие советники и полководцы. А на самый верх водрузи один камень с золотым изображением солнца — это и будешь ты сам». Так и сделал фараон </a:t>
            </a:r>
            <a:r>
              <a:rPr lang="ru-RU" sz="1400" dirty="0" err="1"/>
              <a:t>Снофру</a:t>
            </a:r>
            <a:r>
              <a:rPr lang="ru-RU" sz="1400" dirty="0"/>
              <a:t>. Отсюда возникла древнейшая ступенчатая пирамида — верное отражение нашего государства.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8434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dirty="0" smtClean="0"/>
              <a:t>Устройство египетского общества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5210776"/>
          </a:xfrm>
        </p:spPr>
      </p:pic>
    </p:spTree>
    <p:extLst>
      <p:ext uri="{BB962C8B-B14F-4D97-AF65-F5344CB8AC3E}">
        <p14:creationId xmlns:p14="http://schemas.microsoft.com/office/powerpoint/2010/main" val="11848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24" y="332656"/>
            <a:ext cx="889248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Стадия осмысления </a:t>
            </a:r>
            <a:r>
              <a:rPr lang="ru-RU" dirty="0" smtClean="0"/>
              <a:t>содержания: </a:t>
            </a:r>
            <a:r>
              <a:rPr lang="ru-RU" sz="2700" dirty="0" smtClean="0"/>
              <a:t>регулятивные УУД, коммуникативные УУД, познавательные УУД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619268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Подтвердите или опровергните фактами, разработанную нами «пирамиду», с помощью презентации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Класс делится на 13 групп, каждая работает с собственной презентацией, отвечает на вопросы и готовят устное выступление.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r="10264" b="8877"/>
          <a:stretch/>
        </p:blipFill>
        <p:spPr bwMode="auto">
          <a:xfrm>
            <a:off x="1331640" y="1628800"/>
            <a:ext cx="6737685" cy="406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 работы </a:t>
            </a:r>
            <a:r>
              <a:rPr lang="ru-RU" dirty="0" smtClean="0">
                <a:solidFill>
                  <a:srgbClr val="FF0000"/>
                </a:solidFill>
              </a:rPr>
              <a:t>«Устройство египетского общества» заносится </a:t>
            </a:r>
            <a:r>
              <a:rPr lang="ru-RU" dirty="0" smtClean="0">
                <a:solidFill>
                  <a:srgbClr val="FF0000"/>
                </a:solidFill>
              </a:rPr>
              <a:t>в тетради учащимися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20880" cy="5265762"/>
          </a:xfrm>
        </p:spPr>
      </p:pic>
    </p:spTree>
    <p:extLst>
      <p:ext uri="{BB962C8B-B14F-4D97-AF65-F5344CB8AC3E}">
        <p14:creationId xmlns:p14="http://schemas.microsoft.com/office/powerpoint/2010/main" val="4038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Стадия </a:t>
            </a:r>
            <a:r>
              <a:rPr lang="ru-RU" dirty="0" smtClean="0"/>
              <a:t>рефлексии: </a:t>
            </a:r>
            <a:br>
              <a:rPr lang="ru-RU" dirty="0" smtClean="0"/>
            </a:br>
            <a:r>
              <a:rPr lang="ru-RU" sz="2700" dirty="0" smtClean="0"/>
              <a:t>коммуникативные УУД, регулятивные УУД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5720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Чем отличается жизнь египтян от жизни первобытных людей?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 чем Вы видите отличие от жизни современных людей?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Устная Самооценка Деятельности: </a:t>
            </a:r>
          </a:p>
          <a:p>
            <a:pPr marL="0" indent="0">
              <a:buNone/>
            </a:pPr>
            <a:r>
              <a:rPr lang="ru-RU" sz="3200" dirty="0" smtClean="0"/>
              <a:t>Что Вам показалось трудным?</a:t>
            </a:r>
          </a:p>
          <a:p>
            <a:pPr marL="0" indent="0">
              <a:buNone/>
            </a:pPr>
            <a:r>
              <a:rPr lang="ru-RU" sz="3200" dirty="0"/>
              <a:t>Ч</a:t>
            </a:r>
            <a:r>
              <a:rPr lang="ru-RU" sz="3200" dirty="0" smtClean="0"/>
              <a:t>то нового Вы узнали?</a:t>
            </a:r>
          </a:p>
          <a:p>
            <a:pPr marL="0" indent="0">
              <a:buNone/>
            </a:pPr>
            <a:r>
              <a:rPr lang="ru-RU" sz="3200" dirty="0" smtClean="0"/>
              <a:t>Что Вам понравилось больше всего на уроке?</a:t>
            </a:r>
          </a:p>
          <a:p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0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28803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Домашнее задание: 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784976" cy="5327104"/>
          </a:xfrm>
        </p:spPr>
        <p:txBody>
          <a:bodyPr/>
          <a:lstStyle/>
          <a:p>
            <a:pPr lvl="0" algn="just">
              <a:buClr>
                <a:srgbClr val="D34817"/>
              </a:buClr>
            </a:pPr>
            <a:r>
              <a:rPr lang="ru-RU" sz="3000" dirty="0" smtClean="0">
                <a:solidFill>
                  <a:prstClr val="black"/>
                </a:solidFill>
              </a:rPr>
              <a:t>Доработать </a:t>
            </a:r>
            <a:r>
              <a:rPr lang="ru-RU" sz="3000" dirty="0">
                <a:solidFill>
                  <a:prstClr val="black"/>
                </a:solidFill>
              </a:rPr>
              <a:t>пирамиду «Устройство египетского общества»: </a:t>
            </a:r>
            <a:r>
              <a:rPr lang="ru-RU" sz="3000" dirty="0">
                <a:solidFill>
                  <a:srgbClr val="FF0000"/>
                </a:solidFill>
              </a:rPr>
              <a:t>допишите, в чем состояла основная деятельность представителей каждой группы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45777"/>
            <a:ext cx="7416824" cy="411363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724128" y="3573016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691680" y="3861048"/>
            <a:ext cx="864096" cy="381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771800" y="278092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83568" y="494116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88224" y="4509120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740352" y="580526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020272" y="494116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341</TotalTime>
  <Words>236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«Устройство египетского общества»</vt:lpstr>
      <vt:lpstr>Этап «актуализация знаний»:  познавательные УУД, коммуникативные УУД </vt:lpstr>
      <vt:lpstr>Этап вызова : регулятивные УУД, коммуникативные УУД</vt:lpstr>
      <vt:lpstr>(Изложено по роману Б. Пруса «Фараон»)</vt:lpstr>
      <vt:lpstr>Устройство египетского общества</vt:lpstr>
      <vt:lpstr>Стадия осмысления содержания: регулятивные УУД, коммуникативные УУД, познавательные УУД</vt:lpstr>
      <vt:lpstr>Результат работы «Устройство египетского общества» заносится в тетради учащимися</vt:lpstr>
      <vt:lpstr>Стадия рефлексии:  коммуникативные УУД, регулятивные УУД</vt:lpstr>
      <vt:lpstr>Домашнее задание: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11</cp:revision>
  <dcterms:created xsi:type="dcterms:W3CDTF">2013-05-15T06:08:51Z</dcterms:created>
  <dcterms:modified xsi:type="dcterms:W3CDTF">2013-05-15T18:17:03Z</dcterms:modified>
</cp:coreProperties>
</file>