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5" r:id="rId2"/>
    <p:sldId id="256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6" r:id="rId18"/>
    <p:sldId id="277" r:id="rId19"/>
    <p:sldId id="278" r:id="rId20"/>
    <p:sldId id="279" r:id="rId21"/>
    <p:sldId id="280" r:id="rId22"/>
    <p:sldId id="281" r:id="rId23"/>
    <p:sldId id="27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78E761-D451-4847-96A0-AD4B96DCB7C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DEDBEF-3D14-4E4F-8277-9D7EC116A2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C80C6-84C0-41E2-9D76-1D4BDEEA18AD}" type="datetime1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Медведева ЕЕ, Мануйлова ВВ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89AE9-E1A2-4FD9-B54D-B355F3EE08A0}" type="datetime1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Медведева ЕЕ, Мануйлова ВВ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EB74-CCDC-466B-B5DD-7696F652E6B4}" type="datetime1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Медведева ЕЕ, Мануйлова ВВ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3DCA0-533E-4C4E-96E2-653D75C179D6}" type="datetime1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Медведева ЕЕ, Мануйлова ВВ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7012-69EF-4550-ACF3-5D3A31F2749E}" type="datetime1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Медведева ЕЕ, Мануйлова ВВ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1C7D0-D585-44F9-872D-DACDB0020904}" type="datetime1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Медведева ЕЕ, Мануйлова ВВ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3459-5F95-4E24-8395-62E6F0AE9630}" type="datetime1">
              <a:rPr lang="ru-RU" smtClean="0"/>
              <a:pPr/>
              <a:t>18.02.2014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Медведева ЕЕ, Мануйлова ВВ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A611-8643-4793-9D48-74BA96DA1E1E}" type="datetime1">
              <a:rPr lang="ru-RU" smtClean="0"/>
              <a:pPr/>
              <a:t>18.02.2014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Медведева ЕЕ, Мануйлова ВВ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A9A19-2FA0-4EB3-938E-8B313C278655}" type="datetime1">
              <a:rPr lang="ru-RU" smtClean="0"/>
              <a:pPr/>
              <a:t>18.02.2014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Медведева ЕЕ, Мануйлова ВВ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5EFDD-8C35-47CB-B864-452EB359FD6F}" type="datetime1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Медведева ЕЕ, Мануйлова ВВ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F656C-4FFF-451A-B86F-F3D8E1189A55}" type="datetime1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Медведева ЕЕ, Мануйлова ВВ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0981B-80B6-471D-ACA1-3EC1C77E300A}" type="datetime1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Медведева ЕЕ, Мануйлова ВВ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paris.net/okrestnosti.../versalskij-dvorets-chateau-de-versailles.htm" TargetMode="External"/><Relationship Id="rId2" Type="http://schemas.openxmlformats.org/officeDocument/2006/relationships/hyperlink" Target="http://www.chateauversailles.fr/homepage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google.ru/url?sa=t&amp;rct=j&amp;q=&amp;esrc=s&amp;source=web&amp;cd=9&amp;cad=rja&amp;ved=0CG4Q6QUoADAI&amp;url=http://www.just-paris.ru/around&amp;ei=xvsCU7vnEeTa4ATAzYHYCA&amp;usg=AFQjCNHCpvzuo42lh7y5vuzEwqFf43CxZg&amp;bvm=bv.61535280,d.bGE" TargetMode="External"/><Relationship Id="rId4" Type="http://schemas.openxmlformats.org/officeDocument/2006/relationships/hyperlink" Target="http://www.youtube.com/watch?v=sMingikcQ6w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014\ЕЕ 13\2013 проекты\Версаль ЛЕРА\Слайд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643570" y="4357694"/>
            <a:ext cx="3032369" cy="5232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1400" dirty="0" smtClean="0"/>
              <a:t>Медведева Елена Евгеньевна,</a:t>
            </a:r>
          </a:p>
          <a:p>
            <a:r>
              <a:rPr lang="ru-RU" sz="1400" dirty="0" smtClean="0"/>
              <a:t>учитель русского языка и литературы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286380" y="5000636"/>
            <a:ext cx="3367910" cy="5232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1400" dirty="0" smtClean="0"/>
              <a:t>Мануйлова Валерия Васильевна,</a:t>
            </a:r>
          </a:p>
          <a:p>
            <a:r>
              <a:rPr lang="ru-RU" sz="1400" dirty="0" smtClean="0"/>
              <a:t>обучающаяся МБОУ «Писарёвская СОШ» 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286380" y="571480"/>
            <a:ext cx="2792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ПРОЕКТ «МЫ И КУЛЬТУРА»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Медведева ЕЕ, Мануйлова ВВ</a:t>
            </a:r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57158" y="6286520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ЧАСТЬ ВТОРАЯ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2014\ЕЕ 13\2013 проекты\Версаль ЛЕРА\Слайд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Медведева ЕЕ, Мануйлова ВВ</a:t>
            </a:r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2014\ЕЕ 13\2013 проекты\Версаль ЛЕРА\Слайд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Медведева ЕЕ, Мануйлова ВВ</a:t>
            </a:r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2014\ЕЕ 13\2013 проекты\Версаль ЛЕРА\Слайд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Медведева ЕЕ, Мануйлова ВВ</a:t>
            </a:r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2014\ЕЕ 13\2013 проекты\Версаль ЛЕРА\Слайд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Медведева ЕЕ, Мануйлова ВВ</a:t>
            </a:r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2014\ЕЕ 13\2013 проекты\Версаль ЛЕРА\Слайд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Медведева ЕЕ, Мануйлова ВВ</a:t>
            </a:r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Desktop\2014\ЕЕ 13\2013 проекты\Версаль ЛЕРА\Слайд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Медведева ЕЕ, Мануйлова ВВ</a:t>
            </a:r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esktop\2014\ЕЕ 13\2013 проекты\Версаль ЛЕРА\Слайд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Медведева ЕЕ, Мануйлова ВВ</a:t>
            </a:r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Desktop\2014\ЕЕ 13\2013 проекты\Версаль ЛЕРА\Слайд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Медведева ЕЕ, Мануйлова ВВ</a:t>
            </a:r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User\Desktop\2014\ЕЕ 13\2013 проекты\Версаль ЛЕРА\Слайд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Медведева ЕЕ, Мануйлова ВВ</a:t>
            </a:r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User\Desktop\2014\ЕЕ 13\2013 проекты\Версаль ЛЕРА\Слайд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Медведева ЕЕ, Мануйлова ВВ</a:t>
            </a:r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014\ЕЕ 13\2013 проекты\Версаль ЛЕРА\Слайд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Медведева ЕЕ, Мануйлова ВВ</a:t>
            </a:r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ser\Desktop\2014\ЕЕ 13\2013 проекты\Версаль ЛЕРА\Слайд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Медведева ЕЕ, Мануйлова ВВ</a:t>
            </a:r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User\Desktop\2014\ЕЕ 13\2013 проекты\Версаль ЛЕРА\Слайд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Медведева ЕЕ, Мануйлова ВВ</a:t>
            </a:r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User\Desktop\2014\ЕЕ 13\2013 проекты\Версаль ЛЕРА\Слайд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4579" name="Picture 3" descr="C:\Users\User\Desktop\2014\ЕЕ 13\2013 проекты\Версаль ЛЕРА\Слайд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Медведева ЕЕ, Мануйлова ВВ</a:t>
            </a:r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Медведева ЕЕ, Мануйлова ВВ</a:t>
            </a: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2143116"/>
            <a:ext cx="7238007" cy="39703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www.france-tyr.fr/‎</a:t>
            </a:r>
            <a:endParaRPr lang="ru-RU" dirty="0" smtClean="0"/>
          </a:p>
          <a:p>
            <a:r>
              <a:rPr lang="en-US" dirty="0" smtClean="0"/>
              <a:t>www.france-tyr.fr/‎</a:t>
            </a:r>
            <a:endParaRPr lang="ru-RU" dirty="0" smtClean="0"/>
          </a:p>
          <a:p>
            <a:r>
              <a:rPr lang="en-US" dirty="0" smtClean="0"/>
              <a:t>en.chateau</a:t>
            </a:r>
            <a:r>
              <a:rPr lang="en-US" b="1" dirty="0" smtClean="0"/>
              <a:t>versailles</a:t>
            </a:r>
            <a:r>
              <a:rPr lang="en-US" dirty="0" smtClean="0"/>
              <a:t>.fr/‎</a:t>
            </a:r>
            <a:endParaRPr lang="ru-RU" dirty="0" smtClean="0"/>
          </a:p>
          <a:p>
            <a:r>
              <a:rPr lang="en-US" dirty="0" smtClean="0">
                <a:hlinkClick r:id="rId2"/>
              </a:rPr>
              <a:t>www.chateau</a:t>
            </a:r>
            <a:r>
              <a:rPr lang="en-US" b="1" dirty="0" smtClean="0">
                <a:hlinkClick r:id="rId2"/>
              </a:rPr>
              <a:t>versailles</a:t>
            </a:r>
            <a:r>
              <a:rPr lang="en-US" dirty="0" smtClean="0">
                <a:hlinkClick r:id="rId2"/>
              </a:rPr>
              <a:t>.fr/homepage</a:t>
            </a:r>
            <a:endParaRPr lang="ru-RU" dirty="0" smtClean="0"/>
          </a:p>
          <a:p>
            <a:r>
              <a:rPr lang="en-US" dirty="0" smtClean="0"/>
              <a:t>ru.wikipedia.org/wiki/</a:t>
            </a:r>
            <a:r>
              <a:rPr lang="ru-RU" b="1" dirty="0" smtClean="0"/>
              <a:t>Версаль</a:t>
            </a:r>
            <a:r>
              <a:rPr lang="ru-RU" dirty="0" smtClean="0"/>
              <a:t>‎</a:t>
            </a:r>
          </a:p>
          <a:p>
            <a:r>
              <a:rPr lang="en-US" dirty="0" smtClean="0"/>
              <a:t>lifeglobe.net/blogs/</a:t>
            </a:r>
            <a:r>
              <a:rPr lang="en-US" dirty="0" err="1" smtClean="0"/>
              <a:t>details?id</a:t>
            </a:r>
            <a:r>
              <a:rPr lang="en-US" dirty="0" smtClean="0"/>
              <a:t>=610‎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www.vparis.net/okrestnosti.../versalskij-dvorets-chateau-de-</a:t>
            </a:r>
            <a:r>
              <a:rPr lang="en-US" b="1" dirty="0" smtClean="0">
                <a:hlinkClick r:id="rId3"/>
              </a:rPr>
              <a:t>versailles</a:t>
            </a:r>
            <a:r>
              <a:rPr lang="en-US" dirty="0" smtClean="0">
                <a:hlinkClick r:id="rId3"/>
              </a:rPr>
              <a:t>.htm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en-US" dirty="0" smtClean="0"/>
              <a:t>allcastle.info/</a:t>
            </a:r>
            <a:r>
              <a:rPr lang="en-US" dirty="0" err="1" smtClean="0"/>
              <a:t>europe</a:t>
            </a:r>
            <a:r>
              <a:rPr lang="en-US" dirty="0" smtClean="0"/>
              <a:t>/</a:t>
            </a:r>
            <a:r>
              <a:rPr lang="en-US" dirty="0" err="1" smtClean="0"/>
              <a:t>france</a:t>
            </a:r>
            <a:r>
              <a:rPr lang="en-US" dirty="0" smtClean="0"/>
              <a:t>/002</a:t>
            </a:r>
            <a:endParaRPr lang="ru-RU" dirty="0" smtClean="0"/>
          </a:p>
          <a:p>
            <a:r>
              <a:rPr lang="en-US" dirty="0" smtClean="0"/>
              <a:t>www.youtube.com/watch?v=BFX_MZr2Lxk‎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www.youtube.com/watch?v=sMingikcQ6w</a:t>
            </a:r>
            <a:endParaRPr lang="ru-RU" dirty="0" smtClean="0"/>
          </a:p>
          <a:p>
            <a:pPr fontAlgn="ctr"/>
            <a:r>
              <a:rPr lang="en-US" dirty="0" smtClean="0"/>
              <a:t>www.just-paris.ru › </a:t>
            </a:r>
            <a:r>
              <a:rPr lang="ru-RU" u="sng" dirty="0" smtClean="0">
                <a:hlinkClick r:id="rId5"/>
              </a:rPr>
              <a:t>Вокруг Парижа</a:t>
            </a:r>
            <a:r>
              <a:rPr lang="ru-RU" dirty="0" smtClean="0"/>
              <a:t>‎</a:t>
            </a:r>
          </a:p>
          <a:p>
            <a:r>
              <a:rPr lang="en-US" dirty="0" smtClean="0"/>
              <a:t>www.museum.ru/N26505‎</a:t>
            </a:r>
            <a:endParaRPr lang="ru-RU" dirty="0" smtClean="0"/>
          </a:p>
          <a:p>
            <a:r>
              <a:rPr lang="en-US" dirty="0" smtClean="0"/>
              <a:t>posmotrinamir.ru/</a:t>
            </a:r>
            <a:r>
              <a:rPr lang="en-US" dirty="0" err="1" smtClean="0"/>
              <a:t>versalskij-</a:t>
            </a:r>
            <a:r>
              <a:rPr lang="en-US" b="1" dirty="0" err="1" smtClean="0"/>
              <a:t>dvorec</a:t>
            </a:r>
            <a:r>
              <a:rPr lang="en-US" dirty="0" err="1" smtClean="0"/>
              <a:t>-franciya</a:t>
            </a:r>
            <a:r>
              <a:rPr lang="en-US" dirty="0" smtClean="0"/>
              <a:t>/‎</a:t>
            </a:r>
            <a:endParaRPr lang="ru-RU" dirty="0" smtClean="0"/>
          </a:p>
          <a:p>
            <a:r>
              <a:rPr lang="en-US" dirty="0" smtClean="0"/>
              <a:t>www.moyparis.ru/‎</a:t>
            </a:r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857488" y="1643050"/>
            <a:ext cx="2253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ИНТЕРНЕТ-РЕСУРСЫ:</a:t>
            </a:r>
            <a:endParaRPr lang="ru-RU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2014\ЕЕ 13\2013 проекты\Версаль ЛЕРА\Слайд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Медведева ЕЕ, Мануйлова ВВ</a:t>
            </a:r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2014\ЕЕ 13\2013 проекты\Версаль ЛЕРА\Слайд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Медведева ЕЕ, Мануйлова ВВ</a:t>
            </a:r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2014\ЕЕ 13\2013 проекты\Версаль ЛЕРА\Слайд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Медведева ЕЕ, Мануйлова ВВ</a:t>
            </a:r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2014\ЕЕ 13\2013 проекты\Версаль ЛЕРА\Слайд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Медведева ЕЕ, Мануйлова ВВ</a:t>
            </a:r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2014\ЕЕ 13\2013 проекты\Версаль ЛЕРА\Слайд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Медведева ЕЕ, Мануйлова ВВ</a:t>
            </a:r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2014\ЕЕ 13\2013 проекты\Версаль ЛЕРА\Слайд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Медведева ЕЕ, Мануйлова ВВ</a:t>
            </a:r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2014\ЕЕ 13\2013 проекты\Версаль ЛЕРА\Слайд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Медведева ЕЕ, Мануйлова ВВ</a:t>
            </a:r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</Words>
  <PresentationFormat>Экран (4:3)</PresentationFormat>
  <Paragraphs>44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</cp:revision>
  <dcterms:created xsi:type="dcterms:W3CDTF">2014-02-18T06:34:56Z</dcterms:created>
  <dcterms:modified xsi:type="dcterms:W3CDTF">2014-02-18T12:39:01Z</dcterms:modified>
</cp:coreProperties>
</file>