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2273" autoAdjust="0"/>
    <p:restoredTop sz="86377" autoAdjust="0"/>
  </p:normalViewPr>
  <p:slideViewPr>
    <p:cSldViewPr>
      <p:cViewPr varScale="1">
        <p:scale>
          <a:sx n="78" d="100"/>
          <a:sy n="78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6A925BD-A40D-4FA6-AEBC-2857C2018BEA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B294EBA-5B20-479D-BCD3-3E89F12C424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3426" y="620688"/>
            <a:ext cx="8625118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Мастера Венецианской </a:t>
            </a:r>
          </a:p>
          <a:p>
            <a:pPr algn="ctr"/>
            <a:r>
              <a:rPr lang="ru-RU" sz="6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живописи</a:t>
            </a:r>
          </a:p>
          <a:p>
            <a:pPr algn="ctr"/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22181" y="3645024"/>
            <a:ext cx="48741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Творчество Беллини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 Джорджоне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44208" y="1646798"/>
            <a:ext cx="2627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Тициан</a:t>
            </a:r>
            <a:r>
              <a:rPr lang="ru-RU" dirty="0" smtClean="0"/>
              <a:t> прожил долгую жизнь (1477 – 1576) и завоевал всемирную славу наравне с другими титанами Высокого Возрождения. Его современниками были </a:t>
            </a:r>
            <a:r>
              <a:rPr lang="ru-RU" b="1" dirty="0" smtClean="0"/>
              <a:t>Колумб</a:t>
            </a:r>
            <a:r>
              <a:rPr lang="ru-RU" dirty="0" smtClean="0"/>
              <a:t> и </a:t>
            </a:r>
            <a:r>
              <a:rPr lang="ru-RU" b="1" dirty="0" smtClean="0"/>
              <a:t>Коперник</a:t>
            </a:r>
            <a:r>
              <a:rPr lang="ru-RU" dirty="0" smtClean="0"/>
              <a:t>, </a:t>
            </a:r>
            <a:r>
              <a:rPr lang="ru-RU" b="1" dirty="0" smtClean="0"/>
              <a:t>Шекспир</a:t>
            </a:r>
            <a:r>
              <a:rPr lang="ru-RU" dirty="0" smtClean="0"/>
              <a:t> и </a:t>
            </a:r>
            <a:r>
              <a:rPr lang="ru-RU" b="1" dirty="0" smtClean="0"/>
              <a:t>Джордано Бруно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Christopher_Columb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032" y="116632"/>
            <a:ext cx="2555734" cy="3073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87624" y="314096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Колумб</a:t>
            </a:r>
            <a:endParaRPr lang="ru-RU" dirty="0"/>
          </a:p>
        </p:txBody>
      </p:sp>
      <p:pic>
        <p:nvPicPr>
          <p:cNvPr id="8" name="Рисунок 7" descr="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16632"/>
            <a:ext cx="2633465" cy="306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995936" y="314096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Коперник</a:t>
            </a:r>
            <a:endParaRPr lang="ru-RU" dirty="0"/>
          </a:p>
        </p:txBody>
      </p:sp>
      <p:pic>
        <p:nvPicPr>
          <p:cNvPr id="10" name="Рисунок 9" descr="shakespe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1109" y="3501008"/>
            <a:ext cx="2400771" cy="284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259632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Шекспир</a:t>
            </a:r>
            <a:endParaRPr lang="ru-RU" dirty="0"/>
          </a:p>
        </p:txBody>
      </p:sp>
      <p:pic>
        <p:nvPicPr>
          <p:cNvPr id="12" name="Рисунок 11" descr="Giordano_Brun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3467239"/>
            <a:ext cx="2592288" cy="2914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851920" y="637203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Джордано Бруно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88640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</a:t>
            </a:r>
            <a:r>
              <a:rPr lang="ru-RU" b="1" dirty="0" smtClean="0"/>
              <a:t>девять лет </a:t>
            </a:r>
            <a:r>
              <a:rPr lang="ru-RU" dirty="0" smtClean="0"/>
              <a:t>он был отдан в мастерскую мозаичества, учился в </a:t>
            </a:r>
            <a:r>
              <a:rPr lang="ru-RU" b="1" dirty="0" smtClean="0"/>
              <a:t>Венеции</a:t>
            </a:r>
            <a:r>
              <a:rPr lang="ru-RU" dirty="0" smtClean="0"/>
              <a:t> у Беллини, позднее стал помощником Джорджоне. Работая в самых различных жанрах, </a:t>
            </a:r>
            <a:r>
              <a:rPr lang="ru-RU" b="1" dirty="0" smtClean="0"/>
              <a:t>Тициан</a:t>
            </a:r>
            <a:r>
              <a:rPr lang="ru-RU" dirty="0" smtClean="0"/>
              <a:t> сумел выразить дух и настроение своей эпохи.</a:t>
            </a:r>
            <a:endParaRPr lang="ru-RU" dirty="0"/>
          </a:p>
        </p:txBody>
      </p:sp>
      <p:pic>
        <p:nvPicPr>
          <p:cNvPr id="5" name="Рисунок 4" descr="0_f389f_86aad87e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340768"/>
            <a:ext cx="6552728" cy="4479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915816" y="587727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Венеция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16632"/>
            <a:ext cx="7776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историю мировой живописи </a:t>
            </a:r>
            <a:r>
              <a:rPr lang="ru-RU" b="1" dirty="0" smtClean="0"/>
              <a:t>Тициан</a:t>
            </a:r>
            <a:r>
              <a:rPr lang="ru-RU" dirty="0" smtClean="0"/>
              <a:t> вошел как непревзойденный мастер колорита. Один из современных критиков писал: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«В колорите он не имеет себе равных… он идет в ногу  с самой природой. В его картинах цвет соперничает и играет с тенями, как это происходит в самой природе» (Л. Дольче).</a:t>
            </a:r>
            <a:endParaRPr lang="ru-RU" dirty="0"/>
          </a:p>
        </p:txBody>
      </p:sp>
      <p:pic>
        <p:nvPicPr>
          <p:cNvPr id="5" name="Рисунок 4" descr="800px-Tiziano_Vecellio,_called_Titian_-_Ecce_Homo_-_Google_Art_Proje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844824"/>
            <a:ext cx="6840760" cy="4557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483768" y="638132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«Се человек</a:t>
            </a:r>
            <a:r>
              <a:rPr lang="ru-RU" b="1" dirty="0" smtClean="0"/>
              <a:t>», Тициан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08104" y="2060848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Одним из первых </a:t>
            </a:r>
            <a:r>
              <a:rPr lang="ru-RU" b="1" dirty="0" smtClean="0"/>
              <a:t>Тициан</a:t>
            </a:r>
            <a:r>
              <a:rPr lang="ru-RU" dirty="0" smtClean="0"/>
              <a:t> использовал цветовую гамму для психологической характеристики героев. Смелым новатором он выступил и в изображении природы. Он положил начало так называемому </a:t>
            </a:r>
            <a:r>
              <a:rPr lang="ru-RU" b="1" dirty="0" smtClean="0"/>
              <a:t>архитектурному пейзажу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image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476672"/>
            <a:ext cx="3310972" cy="5661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835696" y="60932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«Коронование терновым венцом</a:t>
            </a:r>
            <a:r>
              <a:rPr lang="ru-RU" b="1" dirty="0" smtClean="0"/>
              <a:t>», Тициан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16632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Колористический талант художника в полной мере проявился в так называемых </a:t>
            </a:r>
            <a:r>
              <a:rPr lang="ru-RU" b="1" dirty="0" smtClean="0"/>
              <a:t>«поэзиях» </a:t>
            </a:r>
            <a:r>
              <a:rPr lang="ru-RU" dirty="0" smtClean="0"/>
              <a:t>- произведениях на мифологические темы. В картинах «Персей и Андромеда», «Диана и Актеон», «Венера под зеркалом», «Похищение Европы», «Венера и Адонис», «Даная», </a:t>
            </a:r>
            <a:r>
              <a:rPr lang="ru-RU" b="1" dirty="0" smtClean="0"/>
              <a:t>«Флора»</a:t>
            </a:r>
            <a:r>
              <a:rPr lang="ru-RU" dirty="0" smtClean="0"/>
              <a:t>,</a:t>
            </a:r>
            <a:r>
              <a:rPr lang="ru-RU" b="1" dirty="0" smtClean="0"/>
              <a:t> «Сизиф» </a:t>
            </a:r>
            <a:r>
              <a:rPr lang="ru-RU" dirty="0" smtClean="0"/>
              <a:t>он мастерски передал драматизм сюжетов, стихийную чувственность и гармонию возвышенного духа мифологических героев.</a:t>
            </a:r>
            <a:endParaRPr lang="ru-RU" dirty="0"/>
          </a:p>
        </p:txBody>
      </p:sp>
      <p:pic>
        <p:nvPicPr>
          <p:cNvPr id="5" name="Рисунок 4" descr="392_300_32680_flora_.jpg"/>
          <p:cNvPicPr>
            <a:picLocks noChangeAspect="1"/>
          </p:cNvPicPr>
          <p:nvPr/>
        </p:nvPicPr>
        <p:blipFill>
          <a:blip r:embed="rId2" cstate="print"/>
          <a:srcRect l="21072" r="21072"/>
          <a:stretch>
            <a:fillRect/>
          </a:stretch>
        </p:blipFill>
        <p:spPr>
          <a:xfrm>
            <a:off x="1907704" y="2060848"/>
            <a:ext cx="2952328" cy="3905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051720" y="594928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«Флора»</a:t>
            </a:r>
            <a:endParaRPr lang="ru-RU" dirty="0"/>
          </a:p>
        </p:txBody>
      </p:sp>
      <p:pic>
        <p:nvPicPr>
          <p:cNvPr id="7" name="Рисунок 6" descr="tiziano0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988840"/>
            <a:ext cx="3539750" cy="3933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364088" y="594928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«Сизиф» 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8640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«Венера Урбинская» </a:t>
            </a:r>
            <a:r>
              <a:rPr lang="ru-RU" dirty="0" smtClean="0"/>
              <a:t>– подлинный шедевр художника. В этой картине </a:t>
            </a:r>
            <a:r>
              <a:rPr lang="ru-RU" b="1" dirty="0" smtClean="0"/>
              <a:t>Тициан</a:t>
            </a:r>
            <a:r>
              <a:rPr lang="ru-RU" dirty="0" smtClean="0"/>
              <a:t> воспел сияющую красоту женщины, написав её в интерьере богатого венецианского дома. Картина глубоко символична. </a:t>
            </a:r>
            <a:r>
              <a:rPr lang="ru-RU" b="1" dirty="0" smtClean="0"/>
              <a:t>Венера</a:t>
            </a:r>
            <a:r>
              <a:rPr lang="ru-RU" dirty="0" smtClean="0"/>
              <a:t> – богиня супружеской любви, об этом говорят многие детали. Ваза с миртом на окне символизирует постоянство, а свернувшаяся у ее ног собачка – традиционный знак верности. </a:t>
            </a:r>
            <a:endParaRPr lang="ru-RU" dirty="0"/>
          </a:p>
        </p:txBody>
      </p:sp>
      <p:pic>
        <p:nvPicPr>
          <p:cNvPr id="5" name="Рисунок 4" descr="Тициан-Вечеллио--Венера-Урбинска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916832"/>
            <a:ext cx="5779449" cy="4226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275856" y="623731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«Венера Урбинская», Тициан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8104" y="776893"/>
            <a:ext cx="34563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Значительную часть творчества </a:t>
            </a:r>
            <a:r>
              <a:rPr lang="ru-RU" b="1" dirty="0" smtClean="0"/>
              <a:t>Тициана</a:t>
            </a:r>
            <a:r>
              <a:rPr lang="ru-RU" dirty="0" smtClean="0"/>
              <a:t> составляют произведения, посвященные библейской тематике. Ради достижения высоких идеалов герои его картин – библейские персонажи и христианские мученики – готовы на самопожертвование. К шедеврам, созданным Тицианом, можно отнести картины </a:t>
            </a:r>
            <a:r>
              <a:rPr lang="ru-RU" b="1" dirty="0" smtClean="0"/>
              <a:t>«Ассунта»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ru-RU" dirty="0" smtClean="0"/>
              <a:t>«Динарий кесаря», «Коронование терновым венцом» и «Святой Себастьян».</a:t>
            </a:r>
            <a:endParaRPr lang="ru-RU" dirty="0"/>
          </a:p>
        </p:txBody>
      </p:sp>
      <p:pic>
        <p:nvPicPr>
          <p:cNvPr id="5" name="Рисунок 4" descr="ph09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332656"/>
            <a:ext cx="3168352" cy="5711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907704" y="60212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«Ассунта»</a:t>
            </a:r>
            <a:r>
              <a:rPr lang="ru-RU" dirty="0" smtClean="0"/>
              <a:t>,</a:t>
            </a:r>
            <a:r>
              <a:rPr lang="ru-RU" b="1" dirty="0"/>
              <a:t> </a:t>
            </a:r>
            <a:r>
              <a:rPr lang="ru-RU" b="1" dirty="0" smtClean="0"/>
              <a:t>Тициан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32656"/>
            <a:ext cx="8100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картине </a:t>
            </a:r>
            <a:r>
              <a:rPr lang="ru-RU" b="1" dirty="0" smtClean="0"/>
              <a:t>Тициана</a:t>
            </a:r>
            <a:r>
              <a:rPr lang="ru-RU" dirty="0" smtClean="0"/>
              <a:t> </a:t>
            </a:r>
            <a:r>
              <a:rPr lang="ru-RU" b="1" dirty="0" smtClean="0"/>
              <a:t>«Кающаяся Мария Магдалина» </a:t>
            </a:r>
            <a:r>
              <a:rPr lang="ru-RU" dirty="0" smtClean="0"/>
              <a:t>запечатлена великая грешница, которая некогда омыла  слезами ноги Христа и была им великодушно прощена. С тех пор до самой смерти Иисуса Мария Магдалина не покидала его. Она же поведала людям о его чудесном Воскресении.</a:t>
            </a:r>
            <a:endParaRPr lang="ru-RU" dirty="0"/>
          </a:p>
        </p:txBody>
      </p:sp>
      <p:pic>
        <p:nvPicPr>
          <p:cNvPr id="5" name="Рисунок 4" descr="tiziano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584176"/>
            <a:ext cx="4125753" cy="5157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1114866"/>
            <a:ext cx="3888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Тициан</a:t>
            </a:r>
            <a:r>
              <a:rPr lang="ru-RU" dirty="0" smtClean="0"/>
              <a:t> – один из величайших портретистов мира, позировать которому считали за честь многие знаменитые люди той эпохи. Кисти художника принадлежит блистательная </a:t>
            </a:r>
            <a:r>
              <a:rPr lang="ru-RU" b="1" dirty="0" smtClean="0"/>
              <a:t>портретная галерея </a:t>
            </a:r>
            <a:r>
              <a:rPr lang="ru-RU" dirty="0" smtClean="0"/>
              <a:t>– императоры и короли, папы и вельможи, прекрасные женщины, философы и гуманисты, доблестные воины и простые граждане. В каждом из созданных портретов поражают точность и глубина  характеров, чувствуется активная гражданская позиция автора. </a:t>
            </a:r>
            <a:endParaRPr lang="ru-RU" dirty="0"/>
          </a:p>
        </p:txBody>
      </p:sp>
      <p:pic>
        <p:nvPicPr>
          <p:cNvPr id="5" name="Рисунок 4" descr="250px-PietroAretinoTit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620688"/>
            <a:ext cx="3816424" cy="4976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03648" y="55799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«Портрет Аретино</a:t>
            </a:r>
            <a:r>
              <a:rPr lang="ru-RU" b="1" dirty="0" smtClean="0"/>
              <a:t>», Тициан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332656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«Портрет юноши с перчаткой» </a:t>
            </a:r>
            <a:r>
              <a:rPr lang="ru-RU" dirty="0" smtClean="0"/>
              <a:t>-</a:t>
            </a:r>
            <a:r>
              <a:rPr lang="ru-RU" dirty="0"/>
              <a:t> </a:t>
            </a:r>
            <a:r>
              <a:rPr lang="ru-RU" dirty="0" smtClean="0"/>
              <a:t>одно из лучших творения </a:t>
            </a:r>
            <a:r>
              <a:rPr lang="ru-RU" b="1" dirty="0" smtClean="0"/>
              <a:t>Тициана</a:t>
            </a:r>
            <a:r>
              <a:rPr lang="ru-RU" dirty="0" smtClean="0"/>
              <a:t>. Преобладающие строгие, темные тона призваны усилить ощущение тревоги и напряжения.</a:t>
            </a:r>
            <a:endParaRPr lang="ru-RU" dirty="0"/>
          </a:p>
        </p:txBody>
      </p:sp>
      <p:pic>
        <p:nvPicPr>
          <p:cNvPr id="6" name="Рисунок 5" descr="tiziano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113" y="1268760"/>
            <a:ext cx="4840199" cy="5445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12160" y="2132856"/>
            <a:ext cx="3131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Основоположником венецианской школы живописи считается </a:t>
            </a:r>
            <a:r>
              <a:rPr lang="ru-RU" b="1" dirty="0" smtClean="0"/>
              <a:t>Джованни Беллини</a:t>
            </a:r>
            <a:r>
              <a:rPr lang="ru-RU" dirty="0" smtClean="0"/>
              <a:t>, стиль которого отличают утонченное благородство и сияющий колорит. </a:t>
            </a:r>
            <a:endParaRPr lang="ru-RU" dirty="0"/>
          </a:p>
        </p:txBody>
      </p:sp>
      <p:pic>
        <p:nvPicPr>
          <p:cNvPr id="6" name="Рисунок 5" descr="462px-Джованни_Беллини._Возможный_автопортрет._Деталь_картины_Принесение_во_храм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6529" y="188640"/>
            <a:ext cx="4913623" cy="638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548680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Поздние работы </a:t>
            </a:r>
            <a:r>
              <a:rPr lang="ru-RU" b="1" dirty="0" smtClean="0"/>
              <a:t>Тициана</a:t>
            </a:r>
            <a:r>
              <a:rPr lang="ru-RU" dirty="0" smtClean="0"/>
              <a:t> полны противоречий и загадок. В последние годы жизни, в совершенстве овладев  стихией цвета, Тициан работал в особой манере.</a:t>
            </a:r>
            <a:endParaRPr lang="ru-RU" dirty="0"/>
          </a:p>
        </p:txBody>
      </p:sp>
      <p:pic>
        <p:nvPicPr>
          <p:cNvPr id="5" name="Рисунок 4" descr="581px-Tizian_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484784"/>
            <a:ext cx="4680520" cy="4825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915816" y="630932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Пьета</a:t>
            </a:r>
            <a:r>
              <a:rPr lang="ru-RU" b="1" dirty="0" smtClean="0"/>
              <a:t>», Тициан </a:t>
            </a:r>
            <a:r>
              <a:rPr lang="ru-RU" b="1" dirty="0"/>
              <a:t>около </a:t>
            </a:r>
            <a:r>
              <a:rPr lang="ru-RU" b="1" dirty="0" smtClean="0"/>
              <a:t>(1576)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16632"/>
            <a:ext cx="5040560" cy="6636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84168" y="2564904"/>
            <a:ext cx="3059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Ему принадлежит ряд портретов современников – именитых граждан Венеции. Например, портрет </a:t>
            </a:r>
            <a:r>
              <a:rPr lang="ru-RU" b="1" dirty="0" smtClean="0"/>
              <a:t>дожа Леонардо Лоренадо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8640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 </a:t>
            </a:r>
            <a:r>
              <a:rPr lang="ru-RU" b="1" dirty="0" smtClean="0"/>
              <a:t>Беллини</a:t>
            </a:r>
            <a:r>
              <a:rPr lang="ru-RU" dirty="0" smtClean="0"/>
              <a:t> было достаточно много учеников, которым он передавал свой богатый творческий опыт. Среди них особо выделялись два художника – </a:t>
            </a:r>
            <a:r>
              <a:rPr lang="ru-RU" b="1" dirty="0" smtClean="0"/>
              <a:t>Джорджоне</a:t>
            </a:r>
            <a:r>
              <a:rPr lang="ru-RU" dirty="0" smtClean="0"/>
              <a:t> и </a:t>
            </a:r>
            <a:r>
              <a:rPr lang="ru-RU" b="1" dirty="0" smtClean="0"/>
              <a:t>Тициан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Giorgione_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700" y="1196752"/>
            <a:ext cx="4075356" cy="4941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19672" y="609329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Джорджоне</a:t>
            </a:r>
            <a:endParaRPr lang="ru-RU" dirty="0"/>
          </a:p>
        </p:txBody>
      </p:sp>
      <p:pic>
        <p:nvPicPr>
          <p:cNvPr id="7" name="Рисунок 6" descr="Vecellio_di_Gregorio_Tiziano_-_autoritrat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268760"/>
            <a:ext cx="3586038" cy="4869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084168" y="608400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Тициан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0"/>
            <a:ext cx="8100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картинах </a:t>
            </a:r>
            <a:r>
              <a:rPr lang="ru-RU" b="1" dirty="0" smtClean="0"/>
              <a:t>Джорджоне</a:t>
            </a:r>
            <a:r>
              <a:rPr lang="ru-RU" dirty="0" smtClean="0"/>
              <a:t> мы видим мечты художника о красоте и счастье безмятежной жизни на лоне природы. В героях, погруженных в свой внутренний мир , он ищет гармонию чувств и поступков. </a:t>
            </a:r>
            <a:r>
              <a:rPr lang="ru-RU" dirty="0"/>
              <a:t>К</a:t>
            </a:r>
            <a:r>
              <a:rPr lang="ru-RU" dirty="0" smtClean="0"/>
              <a:t>артины художника мелодичны, они насыщены фантастическим каскадом цветов  самых различных цветов и оттенков.</a:t>
            </a:r>
            <a:endParaRPr lang="ru-RU" dirty="0"/>
          </a:p>
        </p:txBody>
      </p:sp>
      <p:pic>
        <p:nvPicPr>
          <p:cNvPr id="6" name="Рисунок 5" descr="Giorgione_029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5688632" cy="4967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771800" y="652534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«Три философа», Джорджоне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8064" y="2023680"/>
            <a:ext cx="3707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Прославленные картины «Гроза», «Сельский концерт», </a:t>
            </a:r>
            <a:r>
              <a:rPr lang="ru-RU" b="1" dirty="0" smtClean="0"/>
              <a:t>«Юдифь»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ru-RU" dirty="0" smtClean="0"/>
              <a:t>«Три философа», «Спящая Венера» пленяют элегичностью настроения и светлой поэтичностью образов.</a:t>
            </a:r>
            <a:endParaRPr lang="ru-RU" dirty="0"/>
          </a:p>
        </p:txBody>
      </p:sp>
      <p:pic>
        <p:nvPicPr>
          <p:cNvPr id="5" name="Рисунок 4" descr="Giorgione_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332656"/>
            <a:ext cx="2664296" cy="6081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95736" y="652534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«Юдифь»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864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Подлинным шедевром творчества </a:t>
            </a:r>
            <a:r>
              <a:rPr lang="ru-RU" b="1" dirty="0" smtClean="0"/>
              <a:t>Джорджоне</a:t>
            </a:r>
            <a:r>
              <a:rPr lang="ru-RU" dirty="0" smtClean="0"/>
              <a:t> является </a:t>
            </a:r>
            <a:r>
              <a:rPr lang="ru-RU" b="1" dirty="0" smtClean="0"/>
              <a:t>«Спящая Венера» </a:t>
            </a:r>
            <a:r>
              <a:rPr lang="ru-RU" dirty="0" smtClean="0"/>
              <a:t>– один из самых совершенных женских образов эпохи Возрождения. </a:t>
            </a:r>
            <a:endParaRPr lang="ru-RU" dirty="0"/>
          </a:p>
        </p:txBody>
      </p:sp>
      <p:pic>
        <p:nvPicPr>
          <p:cNvPr id="5" name="Рисунок 4" descr="Giorgione,_Sleeping_Ven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268760"/>
            <a:ext cx="7200800" cy="4428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699792" y="587727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«Спящая Венера» 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_clip_image001_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268760"/>
            <a:ext cx="3888432" cy="4163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04048" y="2321585"/>
            <a:ext cx="42484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Художественный мир Тициана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71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76672"/>
            <a:ext cx="3960440" cy="5261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76056" y="1916832"/>
            <a:ext cx="388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Испанский художник 17 века </a:t>
            </a:r>
            <a:r>
              <a:rPr lang="ru-RU" b="1" dirty="0" smtClean="0"/>
              <a:t>Диего Веласкес</a:t>
            </a:r>
            <a:r>
              <a:rPr lang="ru-RU" dirty="0" smtClean="0"/>
              <a:t> писал: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«В Венеции – все совершенство красоты ! Я отдаю первое место живописи, знаменосцем которой является </a:t>
            </a:r>
            <a:r>
              <a:rPr lang="ru-RU" b="1" dirty="0" smtClean="0"/>
              <a:t>Тициан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58052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Диего Веласкес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194</TotalTime>
  <Words>750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33</cp:revision>
  <dcterms:created xsi:type="dcterms:W3CDTF">2014-02-09T07:48:30Z</dcterms:created>
  <dcterms:modified xsi:type="dcterms:W3CDTF">2014-02-09T11:03:01Z</dcterms:modified>
</cp:coreProperties>
</file>