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7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19C7-052A-4F81-A3B0-0DBF7A4A22F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10B50F-0B8A-4F8E-9013-A9AEC400C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19C7-052A-4F81-A3B0-0DBF7A4A22F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B50F-0B8A-4F8E-9013-A9AEC400C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510B50F-0B8A-4F8E-9013-A9AEC400C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19C7-052A-4F81-A3B0-0DBF7A4A22F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19C7-052A-4F81-A3B0-0DBF7A4A22F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510B50F-0B8A-4F8E-9013-A9AEC400C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19C7-052A-4F81-A3B0-0DBF7A4A22F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10B50F-0B8A-4F8E-9013-A9AEC400C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3BA19C7-052A-4F81-A3B0-0DBF7A4A22F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0B50F-0B8A-4F8E-9013-A9AEC400C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19C7-052A-4F81-A3B0-0DBF7A4A22F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510B50F-0B8A-4F8E-9013-A9AEC400C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19C7-052A-4F81-A3B0-0DBF7A4A22F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510B50F-0B8A-4F8E-9013-A9AEC400C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19C7-052A-4F81-A3B0-0DBF7A4A22F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510B50F-0B8A-4F8E-9013-A9AEC400C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10B50F-0B8A-4F8E-9013-A9AEC400C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A19C7-052A-4F81-A3B0-0DBF7A4A22F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510B50F-0B8A-4F8E-9013-A9AEC400C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3BA19C7-052A-4F81-A3B0-0DBF7A4A22F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3BA19C7-052A-4F81-A3B0-0DBF7A4A22F9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510B50F-0B8A-4F8E-9013-A9AEC400C4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Кальдерон де </a:t>
            </a:r>
            <a:r>
              <a:rPr lang="ru-RU" b="1" dirty="0" err="1" smtClean="0"/>
              <a:t>ла</a:t>
            </a:r>
            <a:r>
              <a:rPr lang="ru-RU" b="1" dirty="0" smtClean="0"/>
              <a:t> Барка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Наследником традиций ренессансной литературы Испании стал драматург </a:t>
            </a:r>
            <a:r>
              <a:rPr lang="ru-RU" b="1" dirty="0" smtClean="0"/>
              <a:t>Кальдерон де </a:t>
            </a:r>
            <a:r>
              <a:rPr lang="ru-RU" b="1" dirty="0" err="1" smtClean="0"/>
              <a:t>ла</a:t>
            </a:r>
            <a:r>
              <a:rPr lang="ru-RU" b="1" dirty="0" smtClean="0"/>
              <a:t> Барка (1600—1681).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Среди комедий Кальдерона наибольшей популярностью пользуются пьесы «С любовью не шутят» (1627) и «Дама-невидимка» (1629).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Самобытность испанской </a:t>
            </a:r>
            <a:r>
              <a:rPr lang="ru-RU" b="1" i="1" dirty="0" smtClean="0"/>
              <a:t>живописи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Эль Греко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 истоков ренессансной живописи Испании стоит художник греческого происхождения </a:t>
            </a:r>
            <a:r>
              <a:rPr lang="ru-RU" dirty="0" err="1" smtClean="0"/>
              <a:t>Доменико</a:t>
            </a:r>
            <a:r>
              <a:rPr lang="ru-RU" dirty="0" smtClean="0"/>
              <a:t> </a:t>
            </a:r>
            <a:r>
              <a:rPr lang="ru-RU" dirty="0" err="1" smtClean="0"/>
              <a:t>Теотокопули</a:t>
            </a:r>
            <a:r>
              <a:rPr lang="ru-RU" dirty="0" smtClean="0"/>
              <a:t>, прозванный </a:t>
            </a:r>
            <a:r>
              <a:rPr lang="ru-RU" b="1" dirty="0" smtClean="0"/>
              <a:t>Эль Греко </a:t>
            </a:r>
            <a:r>
              <a:rPr lang="ru-RU" dirty="0" smtClean="0"/>
              <a:t>(1541—1614).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86058"/>
            <a:ext cx="2857498" cy="371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728" y="6488668"/>
            <a:ext cx="336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Апостолы Петр и Павел</a:t>
            </a:r>
            <a:endParaRPr lang="ru-RU" dirty="0"/>
          </a:p>
        </p:txBody>
      </p:sp>
      <p:pic>
        <p:nvPicPr>
          <p:cNvPr id="28676" name="Picture 4" descr="http://www.arteyes.ru/uploads/posts/2011-03-03/319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928934"/>
            <a:ext cx="2815202" cy="3614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357430"/>
            <a:ext cx="8503920" cy="3741618"/>
          </a:xfrm>
        </p:spPr>
        <p:txBody>
          <a:bodyPr/>
          <a:lstStyle/>
          <a:p>
            <a:r>
              <a:rPr lang="ru-RU" dirty="0" smtClean="0"/>
              <a:t>«Золотой век» испанской живописи открывается творчеством </a:t>
            </a:r>
            <a:r>
              <a:rPr lang="ru-RU" b="1" dirty="0" err="1" smtClean="0"/>
              <a:t>Хусепе</a:t>
            </a:r>
            <a:r>
              <a:rPr lang="ru-RU" b="1" dirty="0" smtClean="0"/>
              <a:t> </a:t>
            </a:r>
            <a:r>
              <a:rPr lang="ru-RU" b="1" dirty="0" err="1" smtClean="0"/>
              <a:t>Риберы</a:t>
            </a:r>
            <a:r>
              <a:rPr lang="ru-RU" b="1" dirty="0" smtClean="0"/>
              <a:t> (ок.</a:t>
            </a:r>
            <a:r>
              <a:rPr lang="ru-RU" dirty="0" smtClean="0"/>
              <a:t>1591—1652) и </a:t>
            </a:r>
            <a:r>
              <a:rPr lang="ru-RU" b="1" dirty="0" smtClean="0"/>
              <a:t>Франсиско Сурбарана (1598 —</a:t>
            </a:r>
            <a:r>
              <a:rPr lang="ru-RU" dirty="0" err="1" smtClean="0"/>
              <a:t>ок</a:t>
            </a:r>
            <a:r>
              <a:rPr lang="ru-RU" dirty="0" smtClean="0"/>
              <a:t>. 1664).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71</TotalTime>
  <Words>91</Words>
  <Application>Microsoft Office PowerPoint</Application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Официальная</vt:lpstr>
      <vt:lpstr>Кальдерон де ла Барка</vt:lpstr>
      <vt:lpstr>Самобытность испанской живописи</vt:lpstr>
      <vt:lpstr>Эль Греко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XVII в.: многоголосие школ и стилей</dc:title>
  <dc:creator>*</dc:creator>
  <cp:lastModifiedBy>asu</cp:lastModifiedBy>
  <cp:revision>10</cp:revision>
  <dcterms:created xsi:type="dcterms:W3CDTF">2013-11-24T05:42:49Z</dcterms:created>
  <dcterms:modified xsi:type="dcterms:W3CDTF">2014-03-03T15:52:17Z</dcterms:modified>
</cp:coreProperties>
</file>