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7" r:id="rId2"/>
    <p:sldId id="266" r:id="rId3"/>
    <p:sldId id="262" r:id="rId4"/>
    <p:sldId id="263" r:id="rId5"/>
    <p:sldId id="265" r:id="rId6"/>
    <p:sldId id="269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F729D-1040-4D3D-B4DF-75C0F7E8F027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17797-B510-4FD4-89A9-E3885DA1B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5F13-0492-4389-89DE-2F96EBDF9DB3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1951-55AD-4EC0-8EE6-FD66E06D8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92DC-3B8E-4B62-9E93-6C08524E9CBE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A5F7-2A96-47D5-9388-73309118C9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33C1-A634-486F-A038-DF5970F2AE13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A7F8-EC46-4E8F-A1DD-BE51CF0F5D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5803-5C8E-4D1F-8A04-A64012C4B3F6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4E06-2DEB-4000-BB57-FB86F8C57D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76-2287-4091-99BA-E000837A568E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196C-CEFA-4D10-9574-27B316B90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9250-E7EA-441C-A2D1-EF332538FA25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DA7A-7197-4E49-9406-02CA87097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CA73-A53F-4B00-A1F1-1A1665CE55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B70F-C4D7-4461-9684-0F79004CE7FB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7B86-E656-46C6-9884-508FA8ABE4F7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5354-1CFD-4B16-BC26-4DB7BF31D2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3946-C533-469F-B999-60666C39975D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F0F0-511E-4690-BDD8-61734D079A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4F99-3CE7-4C3C-B6A3-3429986A9120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9502-8F4D-4F5D-8643-476A11EAA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5098-0509-49F7-9E03-77CFC61CBB5A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EE0E-0BCE-4A4E-9566-A432CFF5EC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AFA428-0FCE-4F82-9409-AB4E0C6FB262}" type="datetimeFigureOut">
              <a:rPr lang="ru-RU"/>
              <a:pPr>
                <a:defRPr/>
              </a:pPr>
              <a:t>03.03.2014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B4115-0B9F-477F-8810-01B8D3B10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01" r:id="rId2"/>
    <p:sldLayoutId id="2147483810" r:id="rId3"/>
    <p:sldLayoutId id="2147483802" r:id="rId4"/>
    <p:sldLayoutId id="2147483811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215062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УГЛОВАЯ АРСЕНАЛЬНАЯ </a:t>
            </a:r>
            <a:r>
              <a:rPr lang="ru-RU" sz="1600" smtClean="0">
                <a:cs typeface="Times New Roman" pitchFamily="18" charset="0"/>
              </a:rPr>
              <a:t>башня расположена подальше, в углу Кремля.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НИКОЛЬСКАЯ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расположена в начале Красной площади. В древности поблизости был монастырь Николы Старого, а над воротами башни помещалась икона Николая Чудотворца.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СЕНАТСКАЯ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возвышается позади Мавзолея В.И.Ленина и названа по названию Сената, чей зеленый купол поднимается над крепостной стеной.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smtClean="0">
                <a:cs typeface="Times New Roman" pitchFamily="18" charset="0"/>
              </a:rPr>
              <a:t>СПАССКАЯ </a:t>
            </a:r>
            <a:r>
              <a:rPr lang="ru-RU" sz="1600" smtClean="0">
                <a:cs typeface="Times New Roman" pitchFamily="18" charset="0"/>
              </a:rPr>
              <a:t>башня. Это название идет с XVII века, когда над воротами этой башни повесили икону Спаса.</a:t>
            </a:r>
            <a:r>
              <a:rPr lang="ru-RU" sz="1400" smtClean="0">
                <a:cs typeface="Times New Roman" pitchFamily="18" charset="0"/>
              </a:rPr>
              <a:t> </a:t>
            </a:r>
            <a:endParaRPr lang="ru-RU" sz="14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ЦАРСКАЯ </a:t>
            </a:r>
            <a:r>
              <a:rPr lang="ru-RU" sz="1600" smtClean="0">
                <a:cs typeface="Times New Roman" pitchFamily="18" charset="0"/>
              </a:rPr>
              <a:t>башня. По преданию, царь Иван Грозный любил наблюдать снее за событиями, происходившими на Красной площади.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НАБАТНАЯ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получила свое имя по большому колоколу - набату, висевшему над ней.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КОНСТАНТИНОВО-ЕЛЕНИНСКАЯ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своим названием обязана стоявшей здесь в древности церкви Константина и Елены.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БЕКЛЕМИШЕВСКАЯ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получила имя боярина Беклемишева, чей двор находился в Кремле в XV веке.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УГРЕШСКАЯ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- по названию монастыря на территории Кремля.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1-ая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и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400" b="1" smtClean="0">
                <a:cs typeface="Times New Roman" pitchFamily="18" charset="0"/>
              </a:rPr>
              <a:t>2-ая БЕЗЫМЯННЫЕ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башня.</a:t>
            </a:r>
            <a:r>
              <a:rPr lang="ru-RU" sz="1400" smtClean="0">
                <a:cs typeface="Times New Roman" pitchFamily="18" charset="0"/>
              </a:rPr>
              <a:t> </a:t>
            </a:r>
            <a:endParaRPr lang="ru-RU" sz="14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ТАЙНИЦКАЯ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названа так потому, что в древности в башне был устроен потайной выход из крепости на случай вражеской осады, а также находился тайник-колодец.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БЛАГОВЕЩЕНСКАЯ</a:t>
            </a:r>
            <a:r>
              <a:rPr lang="ru-RU" sz="1400" smtClean="0">
                <a:cs typeface="Times New Roman" pitchFamily="18" charset="0"/>
              </a:rPr>
              <a:t> </a:t>
            </a:r>
            <a:r>
              <a:rPr lang="ru-RU" sz="1600" smtClean="0">
                <a:cs typeface="Times New Roman" pitchFamily="18" charset="0"/>
              </a:rPr>
              <a:t>башня получила свое название по находившейся в ней иконе. </a:t>
            </a:r>
            <a:endParaRPr lang="ru-RU" sz="1600" smtClean="0">
              <a:latin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400" b="1" smtClean="0">
                <a:cs typeface="Times New Roman" pitchFamily="18" charset="0"/>
              </a:rPr>
              <a:t>ВОДОВОЗНАЯ</a:t>
            </a:r>
            <a:r>
              <a:rPr lang="ru-RU" sz="1400" smtClean="0">
                <a:cs typeface="Times New Roman" pitchFamily="18" charset="0"/>
              </a:rPr>
              <a:t>. </a:t>
            </a:r>
            <a:r>
              <a:rPr lang="ru-RU" sz="1600" smtClean="0">
                <a:cs typeface="Times New Roman" pitchFamily="18" charset="0"/>
              </a:rPr>
              <a:t>В этой башне находилась водоподъемная машина для подачи воды в кремлевские дворцы и сады. </a:t>
            </a:r>
            <a:endParaRPr lang="ru-RU" sz="1600" smtClean="0"/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4" descr="Стены и башни московского крем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51054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пасская баш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441575"/>
            <a:ext cx="37433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85813" y="857250"/>
            <a:ext cx="4429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	В 1555 – 1561 гг. на Красной площади в честь военной победы русского войска над Казанским ханством был возведен Покровский собор, известный под названием  храма Василия Блаженного. Царь Иван Грозный (1530 - 1584) поручил его строительство мастера м Барме и Постнику  (согласно одной из гипотез это мог быть один человек). Архитектурная жемчужина Москвы не имела прямых аналогов, ее композиция уникальна и неповторима. Она объединила восемь пределов, расположенных на одном основании и увенчанных  высоким шатром. Вместе с тем сложная пирамидальная композиция отличалась художественным единством и динамичностью.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57500" y="357188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Покровский собор</a:t>
            </a:r>
          </a:p>
        </p:txBody>
      </p:sp>
      <p:pic>
        <p:nvPicPr>
          <p:cNvPr id="11272" name="Picture 8" descr="C:\Users\Андрей\Desktop\женя\22241702_Mozaika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714488"/>
            <a:ext cx="2667000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28625" y="857250"/>
            <a:ext cx="4429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	</a:t>
            </a:r>
            <a:r>
              <a:rPr lang="ru-RU" sz="2000">
                <a:latin typeface="Constantia" pitchFamily="18" charset="0"/>
              </a:rPr>
              <a:t>В </a:t>
            </a:r>
            <a:r>
              <a:rPr lang="en-US" sz="2000">
                <a:latin typeface="Constantia" pitchFamily="18" charset="0"/>
              </a:rPr>
              <a:t> XV </a:t>
            </a:r>
            <a:r>
              <a:rPr lang="ru-RU" sz="2000">
                <a:latin typeface="Constantia" pitchFamily="18" charset="0"/>
              </a:rPr>
              <a:t>в. в каменной архитектуре  Руси получил распространение новый тип шатрового храма с восьмигранным остроконечным завершением, восходящий к традициям народного деревянного зодчества. Самым замечательным зданием подобного типа стала церковь Вознесения в селе Коломенском. Величественная, стройная башня – храм и сегодня возвышается на берегу  Москвы – реки, откуда открывается красивейшая панорама  города.</a:t>
            </a:r>
            <a:endParaRPr lang="ru-RU">
              <a:latin typeface="Constantia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428875" y="357188"/>
            <a:ext cx="464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Церковь Вознесения в Коломенском</a:t>
            </a:r>
          </a:p>
        </p:txBody>
      </p:sp>
      <p:pic>
        <p:nvPicPr>
          <p:cNvPr id="12293" name="Picture 5" descr="C:\Users\Андрей\Desktop\женя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592698" cy="472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28625" y="214313"/>
            <a:ext cx="5329238" cy="4905375"/>
          </a:xfrm>
        </p:spPr>
        <p:txBody>
          <a:bodyPr/>
          <a:lstStyle/>
          <a:p>
            <a:r>
              <a:rPr lang="ru-RU" smtClean="0"/>
              <a:t>1 октября 1555 года Иван Грозный "повелел поставити храм Пречистой Царицы Богородицы честнаго и славного ея Покрова с приделы... надо рвом у града близ Фроловских врат". Первоначальный проект храма предусматривал создание вокруг центрального объема семи приделов, но это оказалось невозможным сделать без нарушения законов симметрии. Тогда зодчие возвели не семь, а восемь приделов.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72132" y="214290"/>
            <a:ext cx="3357586" cy="2633658"/>
          </a:xfrm>
        </p:spPr>
        <p:txBody>
          <a:bodyPr/>
          <a:lstStyle/>
          <a:p>
            <a:pPr>
              <a:defRPr/>
            </a:pPr>
            <a:r>
              <a:rPr lang="ru-RU" sz="2400" b="1" smtClean="0"/>
              <a:t>Собор Василия Блаженного — главный храм Москвы</a:t>
            </a:r>
            <a:endParaRPr lang="ru-RU" sz="2400" b="1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928938"/>
            <a:ext cx="2857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Почему «Москва не сразу строилась»? Вспомните многовековую историю строительства нашей столицы. Расскажите о храмах Кремля. Какие русские и итальянские традиции здесь воплотились?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Задание: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312</Words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Constantia</vt:lpstr>
      <vt:lpstr>Wingdings 2</vt:lpstr>
      <vt:lpstr>Calibri</vt:lpstr>
      <vt:lpstr>Times New Roman</vt:lpstr>
      <vt:lpstr>Бумажная</vt:lpstr>
      <vt:lpstr>Слайд 1</vt:lpstr>
      <vt:lpstr>Слайд 2</vt:lpstr>
      <vt:lpstr>Слайд 3</vt:lpstr>
      <vt:lpstr>Слайд 4</vt:lpstr>
      <vt:lpstr>Собор Василия Блаженного — главный храм Москвы</vt:lpstr>
      <vt:lpstr>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asu</cp:lastModifiedBy>
  <cp:revision>51</cp:revision>
  <dcterms:created xsi:type="dcterms:W3CDTF">2008-11-30T07:43:43Z</dcterms:created>
  <dcterms:modified xsi:type="dcterms:W3CDTF">2014-03-03T16:03:06Z</dcterms:modified>
</cp:coreProperties>
</file>