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439" r:id="rId3"/>
    <p:sldId id="44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2403"/>
    <a:srgbClr val="6A3938"/>
    <a:srgbClr val="492827"/>
    <a:srgbClr val="532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4" autoAdjust="0"/>
    <p:restoredTop sz="99833" autoAdjust="0"/>
  </p:normalViewPr>
  <p:slideViewPr>
    <p:cSldViewPr>
      <p:cViewPr>
        <p:scale>
          <a:sx n="70" d="100"/>
          <a:sy n="70" d="100"/>
        </p:scale>
        <p:origin x="-132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151D0-3D4D-417B-BF02-9AE7F6DA987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9B172-EAB9-4800-A1CC-0C934FC345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19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B172-EAB9-4800-A1CC-0C934FC345A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calameo.com/read/0021014244e512e50fa5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5910" y="1772816"/>
            <a:ext cx="6400800" cy="90012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4D24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 половина 19 века</a:t>
            </a:r>
            <a:endParaRPr lang="ru-RU" sz="4800" dirty="0">
              <a:solidFill>
                <a:srgbClr val="4D24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WordArt 23"/>
          <p:cNvSpPr>
            <a:spLocks noChangeArrowheads="1" noChangeShapeType="1" noTextEdit="1"/>
          </p:cNvSpPr>
          <p:nvPr/>
        </p:nvSpPr>
        <p:spPr bwMode="ltGray">
          <a:xfrm>
            <a:off x="1428728" y="404664"/>
            <a:ext cx="6357982" cy="78581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9933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Русская  живопись</a:t>
            </a:r>
            <a:endParaRPr lang="ru-RU" sz="3600" kern="10" dirty="0">
              <a:ln w="9525">
                <a:solidFill>
                  <a:srgbClr val="9933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1436510" y="3284984"/>
            <a:ext cx="6357982" cy="10810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b="1" kern="10" spc="320" dirty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Работа выполнена</a:t>
            </a:r>
          </a:p>
          <a:p>
            <a:pPr algn="ctr"/>
            <a:r>
              <a:rPr lang="ru-RU" sz="1600" b="1" kern="10" spc="320" dirty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 </a:t>
            </a:r>
            <a:r>
              <a:rPr lang="ru-RU" sz="1600" b="1" kern="10" spc="320" dirty="0" smtClean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преподавателем  ИЗО  и  МХК</a:t>
            </a:r>
            <a:endParaRPr lang="ru-RU" sz="1600" b="1" kern="10" spc="320" dirty="0">
              <a:ln w="3175">
                <a:solidFill>
                  <a:srgbClr val="66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1"/>
              </a:gradFill>
              <a:latin typeface="Georgia" pitchFamily="18" charset="0"/>
              <a:cs typeface="Arial"/>
            </a:endParaRPr>
          </a:p>
          <a:p>
            <a:pPr algn="ctr"/>
            <a:r>
              <a:rPr lang="ru-RU" sz="1600" b="1" kern="10" spc="320" dirty="0" smtClean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ГБОУ </a:t>
            </a:r>
            <a:r>
              <a:rPr lang="ru-RU" sz="1600" b="1" kern="10" spc="320" dirty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СОШ </a:t>
            </a:r>
            <a:r>
              <a:rPr lang="ru-RU" sz="1600" b="1" kern="10" spc="320" dirty="0" smtClean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№657</a:t>
            </a:r>
            <a:endParaRPr lang="ru-RU" sz="1600" b="1" kern="10" spc="320" dirty="0">
              <a:ln w="3175">
                <a:solidFill>
                  <a:srgbClr val="66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1"/>
              </a:gradFill>
              <a:latin typeface="Georgia" pitchFamily="18" charset="0"/>
              <a:cs typeface="Arial"/>
            </a:endParaRPr>
          </a:p>
          <a:p>
            <a:pPr algn="ctr"/>
            <a:r>
              <a:rPr lang="ru-RU" sz="1600" b="1" kern="10" spc="320" dirty="0" err="1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Гуженко</a:t>
            </a:r>
            <a:r>
              <a:rPr lang="ru-RU" sz="1600" b="1" kern="10" spc="320" dirty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  Т.В</a:t>
            </a:r>
            <a:r>
              <a:rPr lang="ru-RU" sz="1600" b="1" kern="10" spc="320" dirty="0" smtClean="0">
                <a:ln w="31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.</a:t>
            </a: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3786182" y="6357958"/>
            <a:ext cx="1928826" cy="185718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spc="720" normalizeH="1" dirty="0">
                <a:ln w="12700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Москва </a:t>
            </a:r>
            <a:r>
              <a:rPr lang="ru-RU" sz="3600" b="1" kern="10" spc="720" normalizeH="1" dirty="0" smtClean="0">
                <a:ln w="12700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2014</a:t>
            </a:r>
            <a:endParaRPr lang="ru-RU" sz="3600" b="1" kern="10" spc="720" normalizeH="1" dirty="0">
              <a:ln w="12700">
                <a:solidFill>
                  <a:srgbClr val="66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1"/>
              </a:gradFill>
              <a:latin typeface="Georgia" pitchFamily="18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втопортрете с кистями за ухом. Около 1808г. 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564" y="836712"/>
            <a:ext cx="1863861" cy="2402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44624"/>
            <a:ext cx="2702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Кипренский  </a:t>
            </a:r>
          </a:p>
          <a:p>
            <a:pPr algn="ctr"/>
            <a:r>
              <a:rPr lang="ru-RU" sz="2000" b="1" dirty="0" smtClean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Орест  Адамович</a:t>
            </a:r>
            <a:endParaRPr lang="ru-RU" sz="2000" b="1" dirty="0">
              <a:solidFill>
                <a:srgbClr val="4D24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44624"/>
            <a:ext cx="32793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Щедрин</a:t>
            </a:r>
          </a:p>
          <a:p>
            <a:pPr algn="ctr"/>
            <a:r>
              <a:rPr lang="ru-RU" sz="2000" b="1" dirty="0" smtClean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Сильвестр  Феодосиевич</a:t>
            </a:r>
            <a:endParaRPr lang="ru-RU" sz="2000" b="1" dirty="0">
              <a:solidFill>
                <a:srgbClr val="4D24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836712"/>
            <a:ext cx="1782707" cy="2402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836712"/>
            <a:ext cx="1839718" cy="2378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6379572" y="44624"/>
            <a:ext cx="26404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Тропинин </a:t>
            </a:r>
            <a:r>
              <a:rPr lang="en-US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4D24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 </a:t>
            </a:r>
            <a:r>
              <a:rPr lang="en-US" sz="2000" b="1" dirty="0" smtClean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Андреевич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16" y="3429000"/>
            <a:ext cx="2876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Венецианов </a:t>
            </a:r>
            <a:endParaRPr lang="ru-RU" sz="2000" b="1" dirty="0" smtClean="0">
              <a:solidFill>
                <a:srgbClr val="4D24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 </a:t>
            </a:r>
            <a:r>
              <a:rPr lang="ru-RU" sz="2000" b="1" dirty="0" smtClean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Гаврилович</a:t>
            </a:r>
            <a:endParaRPr lang="ru-RU" sz="2000" b="1" dirty="0">
              <a:solidFill>
                <a:srgbClr val="4D24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2866" y="4284269"/>
            <a:ext cx="1787559" cy="2423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680514" y="3428424"/>
            <a:ext cx="2125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Брюллов  </a:t>
            </a:r>
            <a:endParaRPr lang="ru-RU" sz="2000" b="1" dirty="0" smtClean="0">
              <a:solidFill>
                <a:srgbClr val="4D24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Карл  </a:t>
            </a:r>
            <a:r>
              <a:rPr lang="ru-RU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Павлович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18Брюллов Карл Павлович. Автопотрет. 1848 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51920" y="4284269"/>
            <a:ext cx="1848679" cy="2423810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6129568" y="3428424"/>
            <a:ext cx="2890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 </a:t>
            </a:r>
            <a:endParaRPr lang="ru-RU" sz="2000" b="1" dirty="0" smtClean="0">
              <a:solidFill>
                <a:srgbClr val="4D24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 </a:t>
            </a:r>
            <a:r>
              <a:rPr lang="ru-RU" sz="2000" b="1" dirty="0">
                <a:solidFill>
                  <a:srgbClr val="4D2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Андреевич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2292" y="4305393"/>
            <a:ext cx="1805022" cy="2402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096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hlinkClick r:id="rId2"/>
          </p:cNvPr>
          <p:cNvSpPr txBox="1">
            <a:spLocks/>
          </p:cNvSpPr>
          <p:nvPr/>
        </p:nvSpPr>
        <p:spPr>
          <a:xfrm>
            <a:off x="1403648" y="1916832"/>
            <a:ext cx="6400800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b="1" dirty="0" smtClean="0">
                <a:solidFill>
                  <a:srgbClr val="4D24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 всю  работу  можно посмотреть  ЗДЕСЬ (ЖМЕМ)</a:t>
            </a:r>
            <a:endParaRPr lang="ru-RU" sz="4400" b="1" dirty="0">
              <a:solidFill>
                <a:srgbClr val="4D24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0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51</Words>
  <Application>Microsoft Office PowerPoint</Application>
  <PresentationFormat>Экран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живопись</dc:title>
  <dc:creator>Михаил</dc:creator>
  <cp:lastModifiedBy>user</cp:lastModifiedBy>
  <cp:revision>189</cp:revision>
  <dcterms:created xsi:type="dcterms:W3CDTF">2010-11-07T10:07:35Z</dcterms:created>
  <dcterms:modified xsi:type="dcterms:W3CDTF">2014-03-05T10:17:55Z</dcterms:modified>
</cp:coreProperties>
</file>