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251EFFF-6985-4D5E-A75D-5848444055CC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1CF32F5-CCCB-4C91-B802-DEEDE160C4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1EFFF-6985-4D5E-A75D-5848444055CC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F32F5-CCCB-4C91-B802-DEEDE160C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251EFFF-6985-4D5E-A75D-5848444055CC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1CF32F5-CCCB-4C91-B802-DEEDE160C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1EFFF-6985-4D5E-A75D-5848444055CC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F32F5-CCCB-4C91-B802-DEEDE160C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51EFFF-6985-4D5E-A75D-5848444055CC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1CF32F5-CCCB-4C91-B802-DEEDE160C4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1EFFF-6985-4D5E-A75D-5848444055CC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F32F5-CCCB-4C91-B802-DEEDE160C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1EFFF-6985-4D5E-A75D-5848444055CC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F32F5-CCCB-4C91-B802-DEEDE160C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1EFFF-6985-4D5E-A75D-5848444055CC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F32F5-CCCB-4C91-B802-DEEDE160C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51EFFF-6985-4D5E-A75D-5848444055CC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F32F5-CCCB-4C91-B802-DEEDE160C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1EFFF-6985-4D5E-A75D-5848444055CC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F32F5-CCCB-4C91-B802-DEEDE160C4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1EFFF-6985-4D5E-A75D-5848444055CC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CF32F5-CCCB-4C91-B802-DEEDE160C4B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251EFFF-6985-4D5E-A75D-5848444055CC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1CF32F5-CCCB-4C91-B802-DEEDE160C4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33400"/>
            <a:ext cx="8115110" cy="2868168"/>
          </a:xfrm>
        </p:spPr>
        <p:txBody>
          <a:bodyPr/>
          <a:lstStyle/>
          <a:p>
            <a:r>
              <a:rPr lang="ru-RU" dirty="0" smtClean="0"/>
              <a:t>Тестовая работа по теме : «Как соотносится красота и польза»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8 класс</a:t>
            </a:r>
          </a:p>
          <a:p>
            <a:r>
              <a:rPr lang="ru-RU" dirty="0" smtClean="0"/>
              <a:t>4 четверть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6_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285728"/>
            <a:ext cx="3714776" cy="628654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x_e5d70c5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500042"/>
            <a:ext cx="7929618" cy="604561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055e91620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9806" y="1609725"/>
            <a:ext cx="7233788" cy="484663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b44e6ea1212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386352"/>
            <a:ext cx="5357850" cy="611448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Gerard-van-Honthorst-Gerrit-van-Honthorst-Concert-on-a-Balcon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357166"/>
            <a:ext cx="6643734" cy="593190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Vermeer_A_Lady_at_the_Virginals_with_a_Gentlem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322714"/>
            <a:ext cx="5143536" cy="6069373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</TotalTime>
  <Words>16</Words>
  <Application>Microsoft Office PowerPoint</Application>
  <PresentationFormat>Экран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Тестовая работа по теме : «Как соотносится красота и польза»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ALEX</cp:lastModifiedBy>
  <cp:revision>4</cp:revision>
  <dcterms:created xsi:type="dcterms:W3CDTF">2014-04-04T16:00:39Z</dcterms:created>
  <dcterms:modified xsi:type="dcterms:W3CDTF">2014-04-04T16:33:38Z</dcterms:modified>
</cp:coreProperties>
</file>