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4" r:id="rId7"/>
    <p:sldId id="263" r:id="rId8"/>
    <p:sldId id="265" r:id="rId9"/>
    <p:sldId id="266" r:id="rId10"/>
    <p:sldId id="268" r:id="rId11"/>
    <p:sldId id="258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7466-C665-4938-8A64-C698873626C1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6B06-B6A8-42C8-A995-9B15A7EBC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0F1E-676A-4AE8-A109-B7583E7F4E48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ED311-83C5-4F3C-B209-DDEFA7EA6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C1D8-6E82-4651-952B-EF1A9A0579F9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006-0DD5-4B1E-B85F-682D3FE9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0F39-43F2-4FCE-A0D2-E156B2D9BC3B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0746-232F-44D5-AF43-CEA66246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6865-319D-43B3-8FA7-F3103B55270F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419E-B6B0-4F34-AEA9-A4A9A6C09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2094-4952-4A19-A967-D0FC63790504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FF18-923F-4CDC-B223-E9EC42337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07D5A-7C4C-4A10-B9EA-36E7DBF859C5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4419-1B8D-4BDD-BE19-EFFF5479C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61A8-4D24-4FDC-B483-0A162BA13343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1265-F474-4ECC-B0B7-239300170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52CB-8E85-4D84-B74C-4D4621FEE938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BACE-5790-4ED6-9CC6-CAE613352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4A1B-6EEA-407C-A407-5696B4CBA213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A6AE-5893-444B-BE66-64C4DCBD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068E-B8BE-4570-8083-C55B882C9DB3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34E1-E27B-419C-84F8-0CBC3AA42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  <a:alpha val="13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BF3CB3-13AA-4295-88A2-88E65CC72007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A2F9B-BCFE-4662-B393-1099136A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929063"/>
            <a:ext cx="7272338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учитель изо МОКУ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СОШ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Ленинское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Червякова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М.В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7151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Искусство  на  улицах</a:t>
            </a:r>
            <a:br>
              <a:rPr lang="ru-RU" sz="36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600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современного  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857364"/>
            <a:ext cx="6286544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D-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живопись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 асфальте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http://daypic.ru/pars/20121009/20121009_2867/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71480"/>
            <a:ext cx="8572500" cy="5705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571500" y="1714500"/>
            <a:ext cx="8072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http://kinderlibrary.files.wordpress.com/2011/10/d180d0b8d181d183d0bdd0bed0ba-d0b2-d181d183d0bfd0b5d180d0b5.jpg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642938" y="2286000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http://kinderlibrary.files.wordpress.com/2011/10/d0bad183d180d182-d0b2d0b5d0bdd0bdd0b5d1803.jpg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714375" y="2928938"/>
            <a:ext cx="778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http://ru.wikipedia.org/wiki/%D0%AD%D0%BB%D1%8C_%D0%93%D1%80%D0%B5%D0%BA%D0%BE</a:t>
            </a:r>
            <a:endParaRPr lang="ru-RU">
              <a:latin typeface="Calibri" pitchFamily="34" charset="0"/>
            </a:endParaRP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642938" y="364331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http://daypic.ru/pars/20121009/20121009_2867/1.jpg</a:t>
            </a:r>
            <a:endParaRPr lang="ru-RU">
              <a:latin typeface="Calibri" pitchFamily="34" charset="0"/>
            </a:endParaRPr>
          </a:p>
        </p:txBody>
      </p:sp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571500" y="4000500"/>
            <a:ext cx="778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</a:t>
            </a:r>
            <a:r>
              <a:rPr lang="en-US">
                <a:latin typeface="Calibri" pitchFamily="34" charset="0"/>
              </a:rPr>
              <a:t>http://daypic.ru/pars/20121009/20121009_2867/3.jpg</a:t>
            </a:r>
            <a:endParaRPr lang="ru-RU">
              <a:latin typeface="Calibri" pitchFamily="34" charset="0"/>
            </a:endParaRPr>
          </a:p>
        </p:txBody>
      </p:sp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642938" y="428625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http://daypic.ru/pars/20121009/20121009_2867/5.jpg</a:t>
            </a:r>
            <a:endParaRPr lang="ru-RU">
              <a:latin typeface="Calibri" pitchFamily="34" charset="0"/>
            </a:endParaRPr>
          </a:p>
        </p:txBody>
      </p:sp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642938" y="4714875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http://daypic.ru/pars/20121009/20121009_2867/6.jpg</a:t>
            </a:r>
            <a:endParaRPr lang="ru-RU">
              <a:latin typeface="Calibri" pitchFamily="34" charset="0"/>
            </a:endParaRPr>
          </a:p>
        </p:txBody>
      </p:sp>
      <p:sp>
        <p:nvSpPr>
          <p:cNvPr id="12298" name="Прямоугольник 10"/>
          <p:cNvSpPr>
            <a:spLocks noChangeArrowheads="1"/>
          </p:cNvSpPr>
          <p:nvPr/>
        </p:nvSpPr>
        <p:spPr bwMode="auto">
          <a:xfrm>
            <a:off x="642938" y="5286375"/>
            <a:ext cx="557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http://daypic.ru/pars/20121009/20121009_2867/7.jpg</a:t>
            </a:r>
            <a:endParaRPr lang="ru-RU">
              <a:latin typeface="Calibri" pitchFamily="34" charset="0"/>
            </a:endParaRPr>
          </a:p>
        </p:txBody>
      </p:sp>
      <p:sp>
        <p:nvSpPr>
          <p:cNvPr id="12299" name="Прямоугольник 11"/>
          <p:cNvSpPr>
            <a:spLocks noChangeArrowheads="1"/>
          </p:cNvSpPr>
          <p:nvPr/>
        </p:nvSpPr>
        <p:spPr bwMode="auto">
          <a:xfrm>
            <a:off x="642938" y="5572125"/>
            <a:ext cx="792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http://daypic.ru/pars/20121009/20121009_2867/8.jpg</a:t>
            </a:r>
            <a:endParaRPr lang="ru-RU">
              <a:latin typeface="Calibri" pitchFamily="34" charset="0"/>
            </a:endParaRPr>
          </a:p>
        </p:txBody>
      </p:sp>
      <p:sp>
        <p:nvSpPr>
          <p:cNvPr id="12300" name="Прямоугольник 12"/>
          <p:cNvSpPr>
            <a:spLocks noChangeArrowheads="1"/>
          </p:cNvSpPr>
          <p:nvPr/>
        </p:nvSpPr>
        <p:spPr bwMode="auto">
          <a:xfrm>
            <a:off x="642938" y="6000750"/>
            <a:ext cx="607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http://daypic.ru/pars/20121009/20121009_2867/12.jpg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142984"/>
            <a:ext cx="8215338" cy="46166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http://kinderlibrary.files.wordpress.com/2011/10/d180d0b8d181d183d0bdd0bed0ba-d0b2-d181d183d0bfd0b5d180d0b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500042"/>
            <a:ext cx="8570012" cy="572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</a:t>
            </a:r>
            <a:r>
              <a:rPr lang="en-US" smtClean="0"/>
              <a:t>D-</a:t>
            </a:r>
            <a:r>
              <a:rPr lang="ru-RU" smtClean="0"/>
              <a:t>живопись или </a:t>
            </a:r>
            <a:r>
              <a:rPr lang="en-US" smtClean="0"/>
              <a:t>Street  painting</a:t>
            </a:r>
            <a:endParaRPr lang="ru-RU" smtClean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71500" y="1785938"/>
            <a:ext cx="8143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	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Во всём мире набирает популярность  так называемая,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уличная 3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D-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живопись. </a:t>
            </a:r>
            <a:r>
              <a:rPr lang="en-US" sz="2400" b="1">
                <a:solidFill>
                  <a:srgbClr val="002060"/>
                </a:solidFill>
                <a:cs typeface="Arial" charset="0"/>
              </a:rPr>
              <a:t>S</a:t>
            </a:r>
            <a:r>
              <a:rPr lang="ru-RU" sz="2400" b="1">
                <a:solidFill>
                  <a:srgbClr val="002060"/>
                </a:solidFill>
                <a:cs typeface="Arial" charset="0"/>
              </a:rPr>
              <a:t>treet  painting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, или уличная живопись возникла  в Италии в XVI веке  и существует уже четыреста лет.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Художники за небольшую плату изображали  религиозные сюжеты  прямо на площадях  средневековых   городов.</a:t>
            </a:r>
          </a:p>
          <a:p>
            <a:pPr algn="just"/>
            <a:r>
              <a:rPr lang="ru-RU" sz="2400">
                <a:solidFill>
                  <a:srgbClr val="002060"/>
                </a:solidFill>
                <a:cs typeface="Arial" charset="0"/>
              </a:rPr>
              <a:t>	Чаще всего изображали Мадонну, поэтому и авторов произведений стали называть </a:t>
            </a:r>
            <a:r>
              <a:rPr lang="en-US" sz="2400">
                <a:solidFill>
                  <a:srgbClr val="002060"/>
                </a:solidFill>
                <a:cs typeface="Arial" charset="0"/>
              </a:rPr>
              <a:t>madonnari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. Если в старину рисовали  деревянной стружкой, разноцветным песком и лепестками цветов, то сейчас в арсенале уличного художника не только цветные мелки,но и современные художественные материалы.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 descr="http://kinderlibrary.files.wordpress.com/2011/10/d0bad183d180d182-d0b2d0b5d0bdd0bdd0b5d18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57166"/>
            <a:ext cx="7062091" cy="591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</a:t>
            </a:r>
            <a:r>
              <a:rPr lang="en-US" smtClean="0"/>
              <a:t>D-</a:t>
            </a:r>
            <a:r>
              <a:rPr lang="ru-RU" smtClean="0"/>
              <a:t>живопись или </a:t>
            </a:r>
            <a:r>
              <a:rPr lang="en-US" smtClean="0"/>
              <a:t>Street  painting</a:t>
            </a:r>
            <a:endParaRPr lang="ru-RU" smtClean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71500" y="1285875"/>
            <a:ext cx="40719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Произведения уличных художников 16 века не сохранились до наших дней, но мы знаем, что некоторые знаменитые художники рисовали на асфальте и так  зарабатывали себе на хлеб. Так знаменитый испанский художник Эль Греко, путешествуя из Италии в Испанию, время от времени рисовал на асфальте.</a:t>
            </a:r>
            <a:endParaRPr lang="ru-RU" sz="24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7412" name="Picture 4" descr="http://kinderlibrary.files.wordpress.com/2011/10/el_greco00.jpg?w=5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142984"/>
            <a:ext cx="3786213" cy="459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286125"/>
            <a:ext cx="8272462" cy="307181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Николай </a:t>
            </a:r>
            <a:r>
              <a:rPr lang="ru-RU" dirty="0" err="1" smtClean="0"/>
              <a:t>Арндт</a:t>
            </a:r>
            <a:r>
              <a:rPr lang="ru-RU" dirty="0" smtClean="0"/>
              <a:t> (</a:t>
            </a:r>
            <a:r>
              <a:rPr lang="ru-RU" dirty="0" err="1" smtClean="0"/>
              <a:t>Nikolaj</a:t>
            </a:r>
            <a:r>
              <a:rPr lang="ru-RU" dirty="0" smtClean="0"/>
              <a:t> </a:t>
            </a:r>
            <a:r>
              <a:rPr lang="ru-RU" dirty="0" err="1" smtClean="0"/>
              <a:t>Arndt</a:t>
            </a:r>
            <a:r>
              <a:rPr lang="ru-RU" dirty="0" smtClean="0"/>
              <a:t>) сейчас  живёт в Германии, а До недавнего времени жил и работал в России. </a:t>
            </a:r>
            <a:r>
              <a:rPr lang="ru-RU" dirty="0" err="1" smtClean="0"/>
              <a:t>З</a:t>
            </a:r>
            <a:r>
              <a:rPr lang="en-US" dirty="0" smtClean="0"/>
              <a:t>D-</a:t>
            </a:r>
            <a:r>
              <a:rPr lang="ru-RU" dirty="0" smtClean="0"/>
              <a:t>живопись на асфальте в Германии  более популярна.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38"/>
            <a:ext cx="7772400" cy="221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3D-рисунки на асфальте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в творчестве современного  художника: Николая </a:t>
            </a:r>
            <a:r>
              <a:rPr lang="ru-RU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Арндта</a:t>
            </a:r>
            <a:endParaRPr lang="ru-RU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2" descr="http://daypic.ru/pars/20121009/20121009_2867/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2"/>
            <a:ext cx="85725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2" descr="http://daypic.ru/pars/20121009/20121009_2867/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428604"/>
            <a:ext cx="7381565" cy="583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http://daypic.ru/pars/20121009/20121009_2867/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714356"/>
            <a:ext cx="7973799" cy="5592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3D-живопись или Street  painting</vt:lpstr>
      <vt:lpstr>Слайд 4</vt:lpstr>
      <vt:lpstr>3D-живопись или Street  painting</vt:lpstr>
      <vt:lpstr>Николай Арндт (Nikolaj Arndt) сейчас  живёт в Германии, а До недавнего времени жил и работал в России. ЗD-живопись на асфальте в Германии  более популярна.</vt:lpstr>
      <vt:lpstr>Слайд 7</vt:lpstr>
      <vt:lpstr>Слайд 8</vt:lpstr>
      <vt:lpstr>Слайд 9</vt:lpstr>
      <vt:lpstr>Слайд 10</vt:lpstr>
      <vt:lpstr>Источники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2014-02-21T08:43:05Z</dcterms:created>
  <dcterms:modified xsi:type="dcterms:W3CDTF">2014-02-21T20:31:12Z</dcterms:modified>
</cp:coreProperties>
</file>