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391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2403"/>
    <a:srgbClr val="6A3938"/>
    <a:srgbClr val="492827"/>
    <a:srgbClr val="532C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4" autoAdjust="0"/>
    <p:restoredTop sz="99833" autoAdjust="0"/>
  </p:normalViewPr>
  <p:slideViewPr>
    <p:cSldViewPr>
      <p:cViewPr>
        <p:scale>
          <a:sx n="80" d="100"/>
          <a:sy n="80" d="100"/>
        </p:scale>
        <p:origin x="-1026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1151D0-3D4D-417B-BF02-9AE7F6DA9871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79B172-EAB9-4800-A1CC-0C934FC345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191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9B172-EAB9-4800-A1CC-0C934FC345A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9B172-EAB9-4800-A1CC-0C934FC345A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ru.calameo.com/read/002101424c5a266c3347a" TargetMode="Externa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8164" y="1916832"/>
            <a:ext cx="6400800" cy="1872208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4D24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Русская живопись</a:t>
            </a:r>
          </a:p>
          <a:p>
            <a:r>
              <a:rPr lang="ru-RU" sz="4800" dirty="0" smtClean="0">
                <a:solidFill>
                  <a:srgbClr val="4D24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1 половина 19 века</a:t>
            </a:r>
            <a:endParaRPr lang="ru-RU" sz="4800" dirty="0">
              <a:solidFill>
                <a:srgbClr val="4D24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4" name="WordArt 23"/>
          <p:cNvSpPr>
            <a:spLocks noChangeArrowheads="1" noChangeShapeType="1" noTextEdit="1"/>
          </p:cNvSpPr>
          <p:nvPr/>
        </p:nvSpPr>
        <p:spPr bwMode="ltGray">
          <a:xfrm>
            <a:off x="827584" y="788647"/>
            <a:ext cx="7848872" cy="78581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993300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825600"/>
                    </a:gs>
                    <a:gs pos="13000">
                      <a:srgbClr val="FFA800"/>
                    </a:gs>
                    <a:gs pos="28000">
                      <a:srgbClr val="825600"/>
                    </a:gs>
                    <a:gs pos="42999">
                      <a:srgbClr val="FFA800"/>
                    </a:gs>
                    <a:gs pos="58000">
                      <a:srgbClr val="825600"/>
                    </a:gs>
                    <a:gs pos="72000">
                      <a:srgbClr val="FFA800"/>
                    </a:gs>
                    <a:gs pos="87000">
                      <a:srgbClr val="825600"/>
                    </a:gs>
                    <a:gs pos="100000">
                      <a:srgbClr val="FFA800"/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Творчество </a:t>
            </a:r>
            <a:r>
              <a:rPr lang="ru-RU" sz="3600" kern="10" dirty="0" err="1" smtClean="0">
                <a:ln w="9525">
                  <a:solidFill>
                    <a:srgbClr val="993300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825600"/>
                    </a:gs>
                    <a:gs pos="13000">
                      <a:srgbClr val="FFA800"/>
                    </a:gs>
                    <a:gs pos="28000">
                      <a:srgbClr val="825600"/>
                    </a:gs>
                    <a:gs pos="42999">
                      <a:srgbClr val="FFA800"/>
                    </a:gs>
                    <a:gs pos="58000">
                      <a:srgbClr val="825600"/>
                    </a:gs>
                    <a:gs pos="72000">
                      <a:srgbClr val="FFA800"/>
                    </a:gs>
                    <a:gs pos="87000">
                      <a:srgbClr val="825600"/>
                    </a:gs>
                    <a:gs pos="100000">
                      <a:srgbClr val="FFA800"/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П.А.Федотова</a:t>
            </a:r>
            <a:endParaRPr lang="ru-RU" sz="3600" kern="10" dirty="0">
              <a:ln w="9525">
                <a:solidFill>
                  <a:srgbClr val="993300"/>
                </a:solidFill>
                <a:miter lim="800000"/>
                <a:headEnd/>
                <a:tailEnd/>
              </a:ln>
              <a:gradFill rotWithShape="1"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54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no Pro Smbd" pitchFamily="18" charset="0"/>
            </a:endParaRPr>
          </a:p>
        </p:txBody>
      </p:sp>
      <p:sp>
        <p:nvSpPr>
          <p:cNvPr id="6" name="WordArt 7"/>
          <p:cNvSpPr>
            <a:spLocks noChangeArrowheads="1" noChangeShapeType="1" noTextEdit="1"/>
          </p:cNvSpPr>
          <p:nvPr/>
        </p:nvSpPr>
        <p:spPr bwMode="auto">
          <a:xfrm>
            <a:off x="1428728" y="4221088"/>
            <a:ext cx="6357982" cy="108107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600" b="1" kern="10" spc="320" dirty="0">
                <a:ln w="3175">
                  <a:solidFill>
                    <a:srgbClr val="66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lin ang="5400000" scaled="1"/>
                </a:gradFill>
                <a:latin typeface="Georgia" pitchFamily="18" charset="0"/>
                <a:cs typeface="Arial"/>
              </a:rPr>
              <a:t>Работа выполнена</a:t>
            </a:r>
          </a:p>
          <a:p>
            <a:pPr algn="ctr"/>
            <a:r>
              <a:rPr lang="ru-RU" sz="1600" b="1" kern="10" spc="320" dirty="0">
                <a:ln w="3175">
                  <a:solidFill>
                    <a:srgbClr val="66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lin ang="5400000" scaled="1"/>
                </a:gradFill>
                <a:latin typeface="Georgia" pitchFamily="18" charset="0"/>
                <a:cs typeface="Arial"/>
              </a:rPr>
              <a:t> </a:t>
            </a:r>
            <a:r>
              <a:rPr lang="ru-RU" sz="1600" b="1" kern="10" spc="320" dirty="0" smtClean="0">
                <a:ln w="3175">
                  <a:solidFill>
                    <a:srgbClr val="66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lin ang="5400000" scaled="1"/>
                </a:gradFill>
                <a:latin typeface="Georgia" pitchFamily="18" charset="0"/>
                <a:cs typeface="Arial"/>
              </a:rPr>
              <a:t>преподавателем  ИЗО  и  МХК</a:t>
            </a:r>
            <a:endParaRPr lang="ru-RU" sz="1600" b="1" kern="10" spc="320" dirty="0">
              <a:ln w="3175">
                <a:solidFill>
                  <a:srgbClr val="6633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lin ang="5400000" scaled="1"/>
              </a:gradFill>
              <a:latin typeface="Georgia" pitchFamily="18" charset="0"/>
              <a:cs typeface="Arial"/>
            </a:endParaRPr>
          </a:p>
          <a:p>
            <a:pPr algn="ctr"/>
            <a:r>
              <a:rPr lang="ru-RU" sz="1600" b="1" kern="10" spc="320" dirty="0" smtClean="0">
                <a:ln w="3175">
                  <a:solidFill>
                    <a:srgbClr val="66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lin ang="5400000" scaled="1"/>
                </a:gradFill>
                <a:latin typeface="Georgia" pitchFamily="18" charset="0"/>
                <a:cs typeface="Arial"/>
              </a:rPr>
              <a:t>ГБОУ </a:t>
            </a:r>
            <a:r>
              <a:rPr lang="ru-RU" sz="1600" b="1" kern="10" spc="320" dirty="0">
                <a:ln w="3175">
                  <a:solidFill>
                    <a:srgbClr val="66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lin ang="5400000" scaled="1"/>
                </a:gradFill>
                <a:latin typeface="Georgia" pitchFamily="18" charset="0"/>
                <a:cs typeface="Arial"/>
              </a:rPr>
              <a:t>СОШ </a:t>
            </a:r>
            <a:r>
              <a:rPr lang="ru-RU" sz="1600" b="1" kern="10" spc="320" dirty="0" smtClean="0">
                <a:ln w="3175">
                  <a:solidFill>
                    <a:srgbClr val="66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lin ang="5400000" scaled="1"/>
                </a:gradFill>
                <a:latin typeface="Georgia" pitchFamily="18" charset="0"/>
                <a:cs typeface="Arial"/>
              </a:rPr>
              <a:t>№657</a:t>
            </a:r>
            <a:endParaRPr lang="ru-RU" sz="1600" b="1" kern="10" spc="320" dirty="0">
              <a:ln w="3175">
                <a:solidFill>
                  <a:srgbClr val="6633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lin ang="5400000" scaled="1"/>
              </a:gradFill>
              <a:latin typeface="Georgia" pitchFamily="18" charset="0"/>
              <a:cs typeface="Arial"/>
            </a:endParaRPr>
          </a:p>
          <a:p>
            <a:pPr algn="ctr"/>
            <a:r>
              <a:rPr lang="ru-RU" sz="1600" b="1" kern="10" spc="320" dirty="0" err="1">
                <a:ln w="3175">
                  <a:solidFill>
                    <a:srgbClr val="66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lin ang="5400000" scaled="1"/>
                </a:gradFill>
                <a:latin typeface="Georgia" pitchFamily="18" charset="0"/>
                <a:cs typeface="Arial"/>
              </a:rPr>
              <a:t>Гуженко</a:t>
            </a:r>
            <a:r>
              <a:rPr lang="ru-RU" sz="1600" b="1" kern="10" spc="320" dirty="0">
                <a:ln w="3175">
                  <a:solidFill>
                    <a:srgbClr val="66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lin ang="5400000" scaled="1"/>
                </a:gradFill>
                <a:latin typeface="Georgia" pitchFamily="18" charset="0"/>
                <a:cs typeface="Arial"/>
              </a:rPr>
              <a:t>  Т.В</a:t>
            </a:r>
            <a:r>
              <a:rPr lang="ru-RU" sz="1600" b="1" kern="10" spc="320" dirty="0" smtClean="0">
                <a:ln w="3175">
                  <a:solidFill>
                    <a:srgbClr val="66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lin ang="5400000" scaled="1"/>
                </a:gradFill>
                <a:latin typeface="Georgia" pitchFamily="18" charset="0"/>
                <a:cs typeface="Arial"/>
              </a:rPr>
              <a:t>.</a:t>
            </a:r>
          </a:p>
        </p:txBody>
      </p:sp>
      <p:sp>
        <p:nvSpPr>
          <p:cNvPr id="7" name="WordArt 9"/>
          <p:cNvSpPr>
            <a:spLocks noChangeArrowheads="1" noChangeShapeType="1" noTextEdit="1"/>
          </p:cNvSpPr>
          <p:nvPr/>
        </p:nvSpPr>
        <p:spPr bwMode="auto">
          <a:xfrm>
            <a:off x="3786182" y="6357958"/>
            <a:ext cx="1928826" cy="185718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 spc="720" normalizeH="1" dirty="0">
                <a:ln w="12700">
                  <a:solidFill>
                    <a:srgbClr val="66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lin ang="5400000" scaled="1"/>
                </a:gradFill>
                <a:latin typeface="Georgia" pitchFamily="18" charset="0"/>
                <a:cs typeface="Arial"/>
              </a:rPr>
              <a:t>Москва </a:t>
            </a:r>
            <a:r>
              <a:rPr lang="ru-RU" sz="3600" b="1" kern="10" spc="720" normalizeH="1" dirty="0" smtClean="0">
                <a:ln w="12700">
                  <a:solidFill>
                    <a:srgbClr val="66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lin ang="5400000" scaled="1"/>
                </a:gradFill>
                <a:latin typeface="Georgia" pitchFamily="18" charset="0"/>
                <a:cs typeface="Arial"/>
              </a:rPr>
              <a:t>2014</a:t>
            </a:r>
            <a:endParaRPr lang="ru-RU" sz="3600" b="1" kern="10" spc="720" normalizeH="1" dirty="0">
              <a:ln w="12700">
                <a:solidFill>
                  <a:srgbClr val="6633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lin ang="5400000" scaled="1"/>
              </a:gradFill>
              <a:latin typeface="Georgia" pitchFamily="18" charset="0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57224" y="188640"/>
            <a:ext cx="7500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532C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Федотов  Павел  Андреевич   (1815-1852)</a:t>
            </a:r>
            <a:endParaRPr lang="ru-RU" sz="3600" b="1" i="1" dirty="0">
              <a:solidFill>
                <a:srgbClr val="532C2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9110" y="2914795"/>
            <a:ext cx="3237533" cy="35385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409110" y="1556792"/>
            <a:ext cx="85011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6A3938"/>
                </a:solidFill>
                <a:latin typeface="Georgia" pitchFamily="18" charset="0"/>
              </a:rPr>
              <a:t>ФЕДОТОВ ПАВЕЛ АНДРЕЕВИЧ — известный русский живописец и рисовальщик, основоположник критического реализма в бытовом жанре, </a:t>
            </a:r>
            <a:r>
              <a:rPr lang="ru-RU" b="1" i="1" dirty="0" err="1" smtClean="0">
                <a:solidFill>
                  <a:srgbClr val="6A3938"/>
                </a:solidFill>
                <a:latin typeface="Georgia" pitchFamily="18" charset="0"/>
              </a:rPr>
              <a:t>aкадемик</a:t>
            </a:r>
            <a:r>
              <a:rPr lang="ru-RU" b="1" i="1" dirty="0" smtClean="0">
                <a:solidFill>
                  <a:srgbClr val="6A3938"/>
                </a:solidFill>
                <a:latin typeface="Georgia" pitchFamily="18" charset="0"/>
              </a:rPr>
              <a:t> живописи (1849г.), </a:t>
            </a:r>
            <a:r>
              <a:rPr lang="ru-RU" b="1" i="1" dirty="0" err="1" smtClean="0">
                <a:solidFill>
                  <a:srgbClr val="6A3938"/>
                </a:solidFill>
                <a:latin typeface="Georgia" pitchFamily="18" charset="0"/>
              </a:rPr>
              <a:t>aвтор</a:t>
            </a:r>
            <a:r>
              <a:rPr lang="ru-RU" b="1" i="1" dirty="0" smtClean="0">
                <a:solidFill>
                  <a:srgbClr val="6A3938"/>
                </a:solidFill>
                <a:latin typeface="Georgia" pitchFamily="18" charset="0"/>
              </a:rPr>
              <a:t> поэмы «Женитьба майора» (1847г.).</a:t>
            </a:r>
            <a:endParaRPr lang="ru-RU" b="1" i="1" dirty="0">
              <a:solidFill>
                <a:srgbClr val="6A3938"/>
              </a:solidFill>
            </a:endParaRPr>
          </a:p>
        </p:txBody>
      </p:sp>
      <p:sp>
        <p:nvSpPr>
          <p:cNvPr id="7" name="Подзаголовок 2">
            <a:hlinkClick r:id="rId5"/>
          </p:cNvPr>
          <p:cNvSpPr txBox="1">
            <a:spLocks/>
          </p:cNvSpPr>
          <p:nvPr/>
        </p:nvSpPr>
        <p:spPr>
          <a:xfrm>
            <a:off x="4074214" y="3573016"/>
            <a:ext cx="4797362" cy="28803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b="1" dirty="0" smtClean="0">
                <a:solidFill>
                  <a:srgbClr val="4D24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Полностью  всю  работу  можно посмотреть  ЗДЕСЬ (ЖМЕМ)</a:t>
            </a:r>
            <a:endParaRPr lang="ru-RU" sz="3600" b="1" dirty="0">
              <a:solidFill>
                <a:srgbClr val="4D24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2138</TotalTime>
  <Words>72</Words>
  <Application>Microsoft Office PowerPoint</Application>
  <PresentationFormat>Экран (4:3)</PresentationFormat>
  <Paragraphs>13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Русская живопись</dc:title>
  <dc:creator>Михаил</dc:creator>
  <cp:lastModifiedBy>user</cp:lastModifiedBy>
  <cp:revision>193</cp:revision>
  <dcterms:created xsi:type="dcterms:W3CDTF">2010-11-07T10:07:35Z</dcterms:created>
  <dcterms:modified xsi:type="dcterms:W3CDTF">2014-03-05T10:27:21Z</dcterms:modified>
</cp:coreProperties>
</file>