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8"/>
  </p:handout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7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90EB19-620F-48E3-BAB2-5E6E6EFD87BB}" type="datetimeFigureOut">
              <a:rPr lang="ru-RU" smtClean="0"/>
              <a:t>25.01.2014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E5B02E-B20D-466D-8119-B3C1DCF448C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2733F928-9FCA-4FD8-9D53-2DDE1B54D769}" type="datetimeFigureOut">
              <a:rPr lang="ru-RU" smtClean="0"/>
              <a:t>25.01.2014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8AF6898B-15CC-4E37-BAF5-0A6EEF1CDA6E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33F928-9FCA-4FD8-9D53-2DDE1B54D769}" type="datetimeFigureOut">
              <a:rPr lang="ru-RU" smtClean="0"/>
              <a:t>25.01.2014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F6898B-15CC-4E37-BAF5-0A6EEF1CDA6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2733F928-9FCA-4FD8-9D53-2DDE1B54D769}" type="datetimeFigureOut">
              <a:rPr lang="ru-RU" smtClean="0"/>
              <a:t>25.01.2014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AF6898B-15CC-4E37-BAF5-0A6EEF1CDA6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33F928-9FCA-4FD8-9D53-2DDE1B54D769}" type="datetimeFigureOut">
              <a:rPr lang="ru-RU" smtClean="0"/>
              <a:t>25.01.2014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F6898B-15CC-4E37-BAF5-0A6EEF1CDA6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733F928-9FCA-4FD8-9D53-2DDE1B54D769}" type="datetimeFigureOut">
              <a:rPr lang="ru-RU" smtClean="0"/>
              <a:t>25.01.2014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8AF6898B-15CC-4E37-BAF5-0A6EEF1CDA6E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33F928-9FCA-4FD8-9D53-2DDE1B54D769}" type="datetimeFigureOut">
              <a:rPr lang="ru-RU" smtClean="0"/>
              <a:t>25.01.2014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F6898B-15CC-4E37-BAF5-0A6EEF1CDA6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33F928-9FCA-4FD8-9D53-2DDE1B54D769}" type="datetimeFigureOut">
              <a:rPr lang="ru-RU" smtClean="0"/>
              <a:t>25.01.2014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F6898B-15CC-4E37-BAF5-0A6EEF1CDA6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33F928-9FCA-4FD8-9D53-2DDE1B54D769}" type="datetimeFigureOut">
              <a:rPr lang="ru-RU" smtClean="0"/>
              <a:t>25.01.2014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F6898B-15CC-4E37-BAF5-0A6EEF1CDA6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733F928-9FCA-4FD8-9D53-2DDE1B54D769}" type="datetimeFigureOut">
              <a:rPr lang="ru-RU" smtClean="0"/>
              <a:t>25.01.2014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F6898B-15CC-4E37-BAF5-0A6EEF1CDA6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33F928-9FCA-4FD8-9D53-2DDE1B54D769}" type="datetimeFigureOut">
              <a:rPr lang="ru-RU" smtClean="0"/>
              <a:t>25.01.2014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F6898B-15CC-4E37-BAF5-0A6EEF1CDA6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33F928-9FCA-4FD8-9D53-2DDE1B54D769}" type="datetimeFigureOut">
              <a:rPr lang="ru-RU" smtClean="0"/>
              <a:t>25.01.2014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F6898B-15CC-4E37-BAF5-0A6EEF1CDA6E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2733F928-9FCA-4FD8-9D53-2DDE1B54D769}" type="datetimeFigureOut">
              <a:rPr lang="ru-RU" smtClean="0"/>
              <a:t>25.01.2014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8AF6898B-15CC-4E37-BAF5-0A6EEF1CDA6E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915816" y="476672"/>
            <a:ext cx="5904656" cy="2924896"/>
          </a:xfrm>
        </p:spPr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МУЗЫКАЛЬНО </a:t>
            </a:r>
            <a:r>
              <a:rPr lang="ru-RU" dirty="0" smtClean="0"/>
              <a:t>- ДИДАКТИЧСЕКИЕ ИГРЫ И ПОСОБИЯ </a:t>
            </a:r>
            <a:br>
              <a:rPr lang="ru-RU" dirty="0" smtClean="0"/>
            </a:br>
            <a:r>
              <a:rPr lang="ru-RU" dirty="0" smtClean="0"/>
              <a:t>ДЛЯ ДЕТЕЙ 5 – 6 ЛЕТ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354442" y="4365104"/>
            <a:ext cx="5114778" cy="1656184"/>
          </a:xfrm>
        </p:spPr>
        <p:txBody>
          <a:bodyPr>
            <a:normAutofit/>
          </a:bodyPr>
          <a:lstStyle/>
          <a:p>
            <a:r>
              <a:rPr lang="ru-RU" sz="2400" b="1" dirty="0" smtClean="0"/>
              <a:t>Подготовила </a:t>
            </a:r>
          </a:p>
          <a:p>
            <a:r>
              <a:rPr lang="ru-RU" sz="2400" b="1" dirty="0" smtClean="0"/>
              <a:t>музыкальный руководитель </a:t>
            </a:r>
          </a:p>
          <a:p>
            <a:r>
              <a:rPr lang="ru-RU" sz="2400" b="1" dirty="0" smtClean="0"/>
              <a:t>Алиева </a:t>
            </a:r>
            <a:r>
              <a:rPr lang="ru-RU" sz="2400" b="1" dirty="0" smtClean="0"/>
              <a:t>А.В. </a:t>
            </a:r>
            <a:r>
              <a:rPr lang="ru-RU" sz="2400" b="1" dirty="0" smtClean="0"/>
              <a:t> </a:t>
            </a:r>
            <a:endParaRPr lang="ru-RU" sz="24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400" i="1" dirty="0" smtClean="0">
                <a:solidFill>
                  <a:srgbClr val="FF0000"/>
                </a:solidFill>
              </a:rPr>
              <a:t>ДЛЯ РАЗВИТИЯ ЗВУКОВЫСОТНОГО СЛУХА </a:t>
            </a:r>
            <a:r>
              <a:rPr lang="ru-RU" sz="2400" dirty="0" smtClean="0">
                <a:solidFill>
                  <a:srgbClr val="FF0000"/>
                </a:solidFill>
              </a:rPr>
              <a:t>можно использовать следующие игры: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r>
              <a:rPr lang="ru-RU" dirty="0" smtClean="0"/>
              <a:t> а) </a:t>
            </a:r>
            <a:r>
              <a:rPr lang="ru-RU" b="1" dirty="0" smtClean="0">
                <a:solidFill>
                  <a:srgbClr val="0070C0"/>
                </a:solidFill>
              </a:rPr>
              <a:t>«Музыкальное лото» </a:t>
            </a:r>
            <a:r>
              <a:rPr lang="ru-RU" dirty="0" smtClean="0"/>
              <a:t>- карточки по числу играющих, где нарисованы 5-ть линеек (нотный стан), кружочки-ноты, детские музыкальные инструменты. </a:t>
            </a:r>
          </a:p>
          <a:p>
            <a:r>
              <a:rPr lang="ru-RU" dirty="0" smtClean="0"/>
              <a:t>Ход игры: ребенок играет мелодию на одном звуке - вниз или вверх. Дети должны на карточке выложить ноты - кружочки (вверх или вниз, или на одном звуке) - вторая половина дня. </a:t>
            </a:r>
          </a:p>
          <a:p>
            <a:r>
              <a:rPr lang="ru-RU" dirty="0" smtClean="0"/>
              <a:t>        б) </a:t>
            </a:r>
            <a:r>
              <a:rPr lang="ru-RU" b="1" dirty="0" smtClean="0">
                <a:solidFill>
                  <a:srgbClr val="0070C0"/>
                </a:solidFill>
              </a:rPr>
              <a:t>«Ступеньки» </a:t>
            </a:r>
            <a:r>
              <a:rPr lang="ru-RU" dirty="0" smtClean="0"/>
              <a:t>- 5-ть ступенек; игрушки (матрешка, мишка, зайчик), детские музыкальные инструменты (металлофон, губная гармошка и т.д.) </a:t>
            </a:r>
          </a:p>
          <a:p>
            <a:r>
              <a:rPr lang="ru-RU" dirty="0" smtClean="0"/>
              <a:t>Ход игры: ребенок исполняет на любом инструменте мелодию, а другой ребенок передвигает игрушку и определяет движение мелодии.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800" i="1" dirty="0" smtClean="0">
                <a:solidFill>
                  <a:srgbClr val="FF0000"/>
                </a:solidFill>
              </a:rPr>
              <a:t>РАЗВИТИЕ ЧУВСТВА РИТМА: 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r>
              <a:rPr lang="ru-RU" dirty="0" smtClean="0"/>
              <a:t>а) </a:t>
            </a:r>
            <a:r>
              <a:rPr lang="ru-RU" b="1" dirty="0" smtClean="0">
                <a:solidFill>
                  <a:srgbClr val="0070C0"/>
                </a:solidFill>
              </a:rPr>
              <a:t>«Прогулка» </a:t>
            </a:r>
            <a:r>
              <a:rPr lang="ru-RU" dirty="0" smtClean="0"/>
              <a:t>- </a:t>
            </a:r>
            <a:r>
              <a:rPr lang="ru-RU" dirty="0" err="1" smtClean="0"/>
              <a:t>фланелеграф</a:t>
            </a:r>
            <a:r>
              <a:rPr lang="ru-RU" dirty="0" smtClean="0"/>
              <a:t> (или магнитная доска) и карточки, изображающие короткие и длинные звуки. </a:t>
            </a:r>
          </a:p>
          <a:p>
            <a:r>
              <a:rPr lang="ru-RU" dirty="0" smtClean="0"/>
              <a:t>Ход игры: дети должны передать ритмический рисунок - выложить на </a:t>
            </a:r>
            <a:r>
              <a:rPr lang="ru-RU" dirty="0" err="1" smtClean="0"/>
              <a:t>фланелеграфе</a:t>
            </a:r>
            <a:r>
              <a:rPr lang="ru-RU" dirty="0" smtClean="0"/>
              <a:t> карточки: широкие - редкие удары молоточка; узкие - частые. Сказка может быть любая или фрагмент прогулки детей, где ребенок или воспитатель стучит музыкальным молоточком о ладошку, а дети выкладывают ритмический рисунок - вторая половина дня. </a:t>
            </a:r>
          </a:p>
          <a:p>
            <a:r>
              <a:rPr lang="ru-RU" dirty="0" smtClean="0"/>
              <a:t>        б) </a:t>
            </a:r>
            <a:r>
              <a:rPr lang="ru-RU" b="1" dirty="0" smtClean="0">
                <a:solidFill>
                  <a:srgbClr val="0070C0"/>
                </a:solidFill>
              </a:rPr>
              <a:t>«Определи по ритму» </a:t>
            </a:r>
            <a:r>
              <a:rPr lang="ru-RU" dirty="0" smtClean="0"/>
              <a:t>- карточки, на одной половине которых изображен ритмический рисунок знакомой песни, другая половина - пустая (картинки, иллюстрирующие содержание песни. Каждому ребенку дают по 2 - 3 карточки. </a:t>
            </a:r>
          </a:p>
          <a:p>
            <a:r>
              <a:rPr lang="ru-RU" dirty="0" smtClean="0"/>
              <a:t>Ход игры: ребенок исполняет ритмический рисунок знакомой песни на одном из шумовых инструментов. Дети по ритму определяют песню и картинкой закрывают пустую половину </a:t>
            </a:r>
            <a:r>
              <a:rPr lang="ru-RU" dirty="0" smtClean="0"/>
              <a:t>карточки.</a:t>
            </a:r>
            <a:endParaRPr lang="ru-RU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04704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800" i="1" dirty="0" smtClean="0">
                <a:solidFill>
                  <a:srgbClr val="FF0000"/>
                </a:solidFill>
              </a:rPr>
              <a:t>РАЗВИТИЕ ТЕМБРОВОГО СЛУХА: 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40768"/>
            <a:ext cx="7239000" cy="5114968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1900" dirty="0" smtClean="0"/>
              <a:t>а) </a:t>
            </a:r>
            <a:r>
              <a:rPr lang="ru-RU" sz="1900" b="1" dirty="0" smtClean="0">
                <a:solidFill>
                  <a:srgbClr val="0070C0"/>
                </a:solidFill>
              </a:rPr>
              <a:t>«На чем играю?» </a:t>
            </a:r>
            <a:r>
              <a:rPr lang="ru-RU" sz="1900" dirty="0" smtClean="0"/>
              <a:t>- карточки по числу играющих, на одной половине - изображение детских музыкальных инструментов, другая половина пустая; фишки и детские муз. инструменты. </a:t>
            </a:r>
          </a:p>
          <a:p>
            <a:r>
              <a:rPr lang="ru-RU" sz="1900" dirty="0" smtClean="0"/>
              <a:t>Ход игры: детям раздают по несколько карточек. Ребенок проигрывает мелодию на определенном инструменте за ширмой. Дети определяют звучание инструмента и закрывают фишкой 2-ю половину карточки. </a:t>
            </a:r>
            <a:endParaRPr lang="ru-RU" sz="1900" dirty="0" smtClean="0"/>
          </a:p>
          <a:p>
            <a:endParaRPr lang="ru-RU" sz="1900" dirty="0" smtClean="0"/>
          </a:p>
          <a:p>
            <a:endParaRPr lang="ru-RU" sz="1900" dirty="0" smtClean="0"/>
          </a:p>
          <a:p>
            <a:endParaRPr lang="ru-RU" sz="1900" dirty="0" smtClean="0"/>
          </a:p>
          <a:p>
            <a:endParaRPr lang="ru-RU" sz="1900" dirty="0" smtClean="0"/>
          </a:p>
          <a:p>
            <a:r>
              <a:rPr lang="ru-RU" sz="1900" dirty="0" smtClean="0"/>
              <a:t>        б) </a:t>
            </a:r>
            <a:r>
              <a:rPr lang="ru-RU" sz="1900" b="1" dirty="0" smtClean="0">
                <a:solidFill>
                  <a:srgbClr val="0070C0"/>
                </a:solidFill>
              </a:rPr>
              <a:t>«Музыкальные загадки» </a:t>
            </a:r>
            <a:r>
              <a:rPr lang="ru-RU" sz="1900" dirty="0" smtClean="0"/>
              <a:t>- определить музыкальные игрушки. За правильный ответ ребенок получает фишку. 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3075" name="AutoShape 3" descr="http://im6-tub-ru.yandex.net/i?id=12557979-70-72&amp;n=21"/>
          <p:cNvSpPr>
            <a:spLocks noChangeAspect="1" noChangeArrowheads="1"/>
          </p:cNvSpPr>
          <p:nvPr/>
        </p:nvSpPr>
        <p:spPr bwMode="auto">
          <a:xfrm>
            <a:off x="155575" y="-685800"/>
            <a:ext cx="2266950" cy="14287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077" name="AutoShape 5" descr="http://im5-tub-ru.yandex.net/i?id=550838515-33-72&amp;n=21"/>
          <p:cNvSpPr>
            <a:spLocks noChangeAspect="1" noChangeArrowheads="1"/>
          </p:cNvSpPr>
          <p:nvPr/>
        </p:nvSpPr>
        <p:spPr bwMode="auto">
          <a:xfrm>
            <a:off x="155575" y="-685800"/>
            <a:ext cx="1428750" cy="14287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3933056"/>
            <a:ext cx="14287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39752" y="3933056"/>
            <a:ext cx="1296144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0" name="Picture 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27984" y="4077072"/>
            <a:ext cx="2857500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7239000" cy="792088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800" i="1" dirty="0" smtClean="0">
                <a:solidFill>
                  <a:srgbClr val="FF0000"/>
                </a:solidFill>
              </a:rPr>
              <a:t>РАЗВИТИЕ ДИАТОНИЧЕСКОГО </a:t>
            </a:r>
            <a:r>
              <a:rPr lang="ru-RU" sz="2800" i="1" dirty="0" smtClean="0">
                <a:solidFill>
                  <a:srgbClr val="FF0000"/>
                </a:solidFill>
              </a:rPr>
              <a:t>СЛУХА: 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7239000" cy="5258984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dirty="0" smtClean="0"/>
              <a:t> а) </a:t>
            </a:r>
            <a:r>
              <a:rPr lang="ru-RU" b="1" dirty="0" smtClean="0">
                <a:solidFill>
                  <a:srgbClr val="0070C0"/>
                </a:solidFill>
              </a:rPr>
              <a:t>«Колобок» </a:t>
            </a:r>
            <a:r>
              <a:rPr lang="ru-RU" dirty="0" smtClean="0"/>
              <a:t>- </a:t>
            </a:r>
            <a:r>
              <a:rPr lang="ru-RU" sz="1900" dirty="0" smtClean="0"/>
              <a:t>игровое поле, молоточек, колобок, несколько предметов. </a:t>
            </a:r>
          </a:p>
          <a:p>
            <a:r>
              <a:rPr lang="ru-RU" sz="1900" dirty="0" smtClean="0"/>
              <a:t>Ход игры: водящий уходит из комнаты или отворачивается от остальных играющих. Дети договариваются, за какую фигурку они спрячут «</a:t>
            </a:r>
            <a:r>
              <a:rPr lang="ru-RU" sz="1900" dirty="0" err="1" smtClean="0"/>
              <a:t>колобою</a:t>
            </a:r>
            <a:r>
              <a:rPr lang="ru-RU" sz="1900" dirty="0" smtClean="0"/>
              <a:t>&gt;. «Укатился колобок, колобок ­румяный бок. Как же нам его найти, к деду с бабкой принести? Ну-ка, Ира, по дорожке походи, и по песенке веселой колобок ты отыщи» - поют любую веселую знакомую песню. Молоточек от игрушки далеко - поем тихо; если близко - поем громко. Игра проводится во второй половине дня. 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Picture 3" descr="C:\Users\Alex\Desktop\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8024" y="4437112"/>
            <a:ext cx="1800200" cy="192878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76712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800" i="1" dirty="0" smtClean="0">
                <a:solidFill>
                  <a:srgbClr val="FF0000"/>
                </a:solidFill>
              </a:rPr>
              <a:t>РАЗВИТИЕ ПАМЯТИ </a:t>
            </a:r>
            <a:r>
              <a:rPr lang="ru-RU" sz="2800" i="1" smtClean="0">
                <a:solidFill>
                  <a:srgbClr val="FF0000"/>
                </a:solidFill>
              </a:rPr>
              <a:t>И </a:t>
            </a:r>
            <a:r>
              <a:rPr lang="ru-RU" sz="2800" i="1" smtClean="0">
                <a:solidFill>
                  <a:srgbClr val="FF0000"/>
                </a:solidFill>
              </a:rPr>
              <a:t>СЛУХА: 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12776"/>
            <a:ext cx="7239000" cy="5256584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1900" dirty="0" smtClean="0"/>
              <a:t>а) </a:t>
            </a:r>
            <a:r>
              <a:rPr lang="ru-RU" sz="1900" b="1" dirty="0" smtClean="0">
                <a:solidFill>
                  <a:srgbClr val="0070C0"/>
                </a:solidFill>
              </a:rPr>
              <a:t>«Сколько нас поет?»</a:t>
            </a:r>
            <a:r>
              <a:rPr lang="ru-RU" sz="1900" dirty="0" smtClean="0"/>
              <a:t> - планшет со вставными карманами и </a:t>
            </a:r>
            <a:r>
              <a:rPr lang="ru-RU" sz="1900" dirty="0" err="1" smtClean="0"/>
              <a:t>фланелеграф</a:t>
            </a:r>
            <a:r>
              <a:rPr lang="ru-RU" sz="1900" dirty="0" smtClean="0"/>
              <a:t>, 3-и </a:t>
            </a:r>
            <a:r>
              <a:rPr lang="ru-RU" sz="1900" dirty="0" smtClean="0"/>
              <a:t>матрешки</a:t>
            </a:r>
          </a:p>
          <a:p>
            <a:pPr>
              <a:buNone/>
            </a:pPr>
            <a:r>
              <a:rPr lang="ru-RU" sz="1900" dirty="0" smtClean="0"/>
              <a:t> </a:t>
            </a:r>
            <a:r>
              <a:rPr lang="ru-RU" sz="1900" dirty="0" smtClean="0"/>
              <a:t>большие; карточки (по числу играющих) </a:t>
            </a:r>
            <a:endParaRPr lang="ru-RU" sz="1900" dirty="0" smtClean="0"/>
          </a:p>
          <a:p>
            <a:pPr>
              <a:buNone/>
            </a:pPr>
            <a:r>
              <a:rPr lang="ru-RU" sz="1900" dirty="0" smtClean="0"/>
              <a:t>с </a:t>
            </a:r>
            <a:r>
              <a:rPr lang="ru-RU" sz="1900" dirty="0" smtClean="0"/>
              <a:t>прорезями; 3 матрешки для каждого </a:t>
            </a:r>
            <a:endParaRPr lang="ru-RU" sz="1900" dirty="0" smtClean="0"/>
          </a:p>
          <a:p>
            <a:pPr>
              <a:buNone/>
            </a:pPr>
            <a:r>
              <a:rPr lang="ru-RU" sz="1900" dirty="0" smtClean="0"/>
              <a:t>играющего</a:t>
            </a:r>
            <a:r>
              <a:rPr lang="ru-RU" sz="1900" dirty="0" smtClean="0"/>
              <a:t>, музыкальные инструменты. </a:t>
            </a:r>
          </a:p>
          <a:p>
            <a:r>
              <a:rPr lang="ru-RU" sz="1900" dirty="0" smtClean="0"/>
              <a:t> </a:t>
            </a:r>
            <a:r>
              <a:rPr lang="ru-RU" sz="1800" dirty="0" smtClean="0"/>
              <a:t>Ход </a:t>
            </a:r>
            <a:r>
              <a:rPr lang="ru-RU" sz="1800" dirty="0" smtClean="0"/>
              <a:t>игры: ребенок-ведущий играет на одном звуке, 2 или 3 звука. Дети определяют кол-во звуков и вставляют в прорези своих карточек соответствующее число матрешек - 2 полов. дня. </a:t>
            </a:r>
            <a:endParaRPr lang="ru-RU" sz="1900" dirty="0" smtClean="0"/>
          </a:p>
          <a:p>
            <a:r>
              <a:rPr lang="ru-RU" sz="1900" dirty="0" smtClean="0"/>
              <a:t>  б) </a:t>
            </a:r>
            <a:r>
              <a:rPr lang="ru-RU" sz="1900" b="1" dirty="0" smtClean="0">
                <a:solidFill>
                  <a:srgbClr val="0070C0"/>
                </a:solidFill>
              </a:rPr>
              <a:t>«Волшебный волчок» </a:t>
            </a:r>
            <a:r>
              <a:rPr lang="ru-RU" sz="1900" dirty="0" smtClean="0"/>
              <a:t>- на планшете располагаются знакомые песни - волчок показывает, что спеть. </a:t>
            </a:r>
          </a:p>
          <a:p>
            <a:pPr>
              <a:buNone/>
            </a:pPr>
            <a:r>
              <a:rPr lang="ru-RU" sz="1900" dirty="0" smtClean="0"/>
              <a:t> </a:t>
            </a:r>
          </a:p>
          <a:p>
            <a:endParaRPr lang="ru-RU" dirty="0"/>
          </a:p>
        </p:txBody>
      </p:sp>
      <p:sp>
        <p:nvSpPr>
          <p:cNvPr id="1026" name="AutoShape 2" descr="http://im0-tub-ru.yandex.net/i?id=206751841-57-72&amp;n=21"/>
          <p:cNvSpPr>
            <a:spLocks noChangeAspect="1" noChangeArrowheads="1"/>
          </p:cNvSpPr>
          <p:nvPr/>
        </p:nvSpPr>
        <p:spPr bwMode="auto">
          <a:xfrm>
            <a:off x="155575" y="-685800"/>
            <a:ext cx="1333500" cy="14287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29" name="Picture 5" descr="C:\Users\Alex\Desktop\i5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84168" y="1700808"/>
            <a:ext cx="1181100" cy="1428750"/>
          </a:xfrm>
          <a:prstGeom prst="rect">
            <a:avLst/>
          </a:prstGeom>
          <a:noFill/>
        </p:spPr>
      </p:pic>
      <p:pic>
        <p:nvPicPr>
          <p:cNvPr id="1030" name="Picture 6" descr="C:\Users\Alex\Desktop\6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63688" y="5085184"/>
            <a:ext cx="1572766" cy="14287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26</TotalTime>
  <Words>206</Words>
  <Application>Microsoft Office PowerPoint</Application>
  <PresentationFormat>Экран (4:3)</PresentationFormat>
  <Paragraphs>33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Изящная</vt:lpstr>
      <vt:lpstr>          МУЗЫКАЛЬНО - ДИДАКТИЧСЕКИЕ ИГРЫ И ПОСОБИЯ  ДЛЯ ДЕТЕЙ 5 – 6 ЛЕТ </vt:lpstr>
      <vt:lpstr>ДЛЯ РАЗВИТИЯ ЗВУКОВЫСОТНОГО СЛУХА можно использовать следующие игры:</vt:lpstr>
      <vt:lpstr>РАЗВИТИЕ ЧУВСТВА РИТМА: </vt:lpstr>
      <vt:lpstr>РАЗВИТИЕ ТЕМБРОВОГО СЛУХА: </vt:lpstr>
      <vt:lpstr>РАЗВИТИЕ ДИАТОНИЧЕСКОГО СЛУХА: </vt:lpstr>
      <vt:lpstr>РАЗВИТИЕ ПАМЯТИ И СЛУХА: </vt:lpstr>
    </vt:vector>
  </TitlesOfParts>
  <Company>RePack by SPecialiST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МУЗЫКАЛЬНО - ДИДАКТИЧСЕКИЕ ИГРЫ И ПОСОБИЯ  ДЛЯ ДЕТЕЙ 5 – 6 ЛЕТ</dc:title>
  <dc:creator>Alex</dc:creator>
  <cp:lastModifiedBy>Alex</cp:lastModifiedBy>
  <cp:revision>3</cp:revision>
  <dcterms:created xsi:type="dcterms:W3CDTF">2014-01-25T11:13:26Z</dcterms:created>
  <dcterms:modified xsi:type="dcterms:W3CDTF">2014-01-25T11:40:15Z</dcterms:modified>
</cp:coreProperties>
</file>