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6E5C30-AD11-4D4A-8F30-B6758906813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37A00B-71EB-4F2B-9428-456C0CFFE5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 каменного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Периоды каменного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Палеолит – древний каменный век</a:t>
            </a:r>
          </a:p>
          <a:p>
            <a:endParaRPr lang="ru-RU" dirty="0"/>
          </a:p>
          <a:p>
            <a:r>
              <a:rPr lang="ru-RU" dirty="0" smtClean="0"/>
              <a:t>Мезолит – средний каменный век</a:t>
            </a:r>
          </a:p>
          <a:p>
            <a:endParaRPr lang="ru-RU" dirty="0"/>
          </a:p>
          <a:p>
            <a:r>
              <a:rPr lang="ru-RU" dirty="0" smtClean="0"/>
              <a:t>Неолит – новый каменный 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0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 каменного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Палеолит – подробное изображение отдельных больших животных.</a:t>
            </a:r>
          </a:p>
          <a:p>
            <a:endParaRPr lang="ru-RU" dirty="0"/>
          </a:p>
          <a:p>
            <a:r>
              <a:rPr lang="ru-RU" dirty="0" smtClean="0"/>
              <a:t>Мезолит – упрощенное изображение животных и людей. Появление сюжетных композиций.</a:t>
            </a:r>
          </a:p>
          <a:p>
            <a:endParaRPr lang="ru-RU" dirty="0"/>
          </a:p>
          <a:p>
            <a:r>
              <a:rPr lang="ru-RU" dirty="0" smtClean="0"/>
              <a:t>Неолит – изображение сводится к пиктограммам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Пещера Альтамира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1543"/>
            <a:ext cx="8280920" cy="524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Пещера Альтамира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5040"/>
            <a:ext cx="6840760" cy="5303026"/>
          </a:xfrm>
        </p:spPr>
      </p:pic>
    </p:spTree>
    <p:extLst>
      <p:ext uri="{BB962C8B-B14F-4D97-AF65-F5344CB8AC3E}">
        <p14:creationId xmlns:p14="http://schemas.microsoft.com/office/powerpoint/2010/main" val="41895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Пещера Ласко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3" y="1412776"/>
            <a:ext cx="7885118" cy="5040559"/>
          </a:xfrm>
        </p:spPr>
      </p:pic>
    </p:spTree>
    <p:extLst>
      <p:ext uri="{BB962C8B-B14F-4D97-AF65-F5344CB8AC3E}">
        <p14:creationId xmlns:p14="http://schemas.microsoft.com/office/powerpoint/2010/main" val="12377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Пещера Ласко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59"/>
            <a:ext cx="8139838" cy="5256585"/>
          </a:xfrm>
        </p:spPr>
      </p:pic>
    </p:spTree>
    <p:extLst>
      <p:ext uri="{BB962C8B-B14F-4D97-AF65-F5344CB8AC3E}">
        <p14:creationId xmlns:p14="http://schemas.microsoft.com/office/powerpoint/2010/main" val="2128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Пещера Ласко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1278"/>
            <a:ext cx="7056783" cy="5306370"/>
          </a:xfrm>
        </p:spPr>
      </p:pic>
    </p:spTree>
    <p:extLst>
      <p:ext uri="{BB962C8B-B14F-4D97-AF65-F5344CB8AC3E}">
        <p14:creationId xmlns:p14="http://schemas.microsoft.com/office/powerpoint/2010/main" val="39158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 мезолита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480156" cy="53425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78" y="1340768"/>
            <a:ext cx="4598386" cy="4824536"/>
          </a:xfrm>
        </p:spPr>
      </p:pic>
    </p:spTree>
    <p:extLst>
      <p:ext uri="{BB962C8B-B14F-4D97-AF65-F5344CB8AC3E}">
        <p14:creationId xmlns:p14="http://schemas.microsoft.com/office/powerpoint/2010/main" val="7625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63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Культура каменного века</vt:lpstr>
      <vt:lpstr>Периоды каменного века</vt:lpstr>
      <vt:lpstr>Живопись каменного века</vt:lpstr>
      <vt:lpstr>Пещера Альтамира.</vt:lpstr>
      <vt:lpstr>Пещера Альтамира</vt:lpstr>
      <vt:lpstr>Пещера Ласко</vt:lpstr>
      <vt:lpstr>Пещера Ласко</vt:lpstr>
      <vt:lpstr>Пещера Ласко</vt:lpstr>
      <vt:lpstr>Живопись мезолита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каменного века</dc:title>
  <dc:creator>валерия</dc:creator>
  <cp:lastModifiedBy>валерия</cp:lastModifiedBy>
  <cp:revision>7</cp:revision>
  <dcterms:created xsi:type="dcterms:W3CDTF">2012-09-18T15:50:32Z</dcterms:created>
  <dcterms:modified xsi:type="dcterms:W3CDTF">2013-12-20T10:53:52Z</dcterms:modified>
</cp:coreProperties>
</file>