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BB4DC1-1FD8-4BD5-BF10-92DA46446FE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38475720-E587-428E-B5A4-D5D1CFFA27BD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55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55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55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655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655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55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655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6555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8353425" cy="1368425"/>
          </a:xfrm>
        </p:spPr>
        <p:txBody>
          <a:bodyPr/>
          <a:lstStyle/>
          <a:p>
            <a:pPr algn="ctr"/>
            <a:r>
              <a:rPr lang="ru-RU" sz="2800" b="1">
                <a:solidFill>
                  <a:srgbClr val="0000FF"/>
                </a:solidFill>
              </a:rPr>
              <a:t>Сравнительные характеристики традиционного и инновационного                       образовательных процессов</a:t>
            </a:r>
            <a:r>
              <a:rPr lang="ru-RU" sz="4000"/>
              <a:t> </a:t>
            </a:r>
          </a:p>
        </p:txBody>
      </p:sp>
      <p:graphicFrame>
        <p:nvGraphicFramePr>
          <p:cNvPr id="79875" name="Object 3"/>
          <p:cNvGraphicFramePr>
            <a:graphicFrameLocks noChangeAspect="1"/>
          </p:cNvGraphicFramePr>
          <p:nvPr>
            <p:ph idx="1"/>
          </p:nvPr>
        </p:nvGraphicFramePr>
        <p:xfrm>
          <a:off x="-107950" y="1619250"/>
          <a:ext cx="10404475" cy="5238750"/>
        </p:xfrm>
        <a:graphic>
          <a:graphicData uri="http://schemas.openxmlformats.org/presentationml/2006/ole">
            <p:oleObj spid="_x0000_s1026" name="Document" r:id="rId3" imgW="9442205" imgH="5312201" progId="Word.Documen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227</TotalTime>
  <Words>7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Пиксел</vt:lpstr>
      <vt:lpstr>Microsoft Word Document</vt:lpstr>
      <vt:lpstr>Сравнительные характеристики традиционного и инновационного                       образовательных процессов </vt:lpstr>
    </vt:vector>
  </TitlesOfParts>
  <Company>PU9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!!!</dc:title>
  <dc:creator>PU9</dc:creator>
  <dc:description>Сравнительные характеристики традиционного и инновационного                       образовательных процессов </dc:description>
  <cp:lastModifiedBy>Татьяна Сергеевна</cp:lastModifiedBy>
  <cp:revision>4</cp:revision>
  <dcterms:created xsi:type="dcterms:W3CDTF">2011-12-05T10:34:37Z</dcterms:created>
  <dcterms:modified xsi:type="dcterms:W3CDTF">2013-02-23T12:12:26Z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!!!</vt:lpwstr>
  </property>
  <property fmtid="{D5CDD505-2E9C-101B-9397-08002B2CF9AE}" pid="3" name="SlideDescription">
    <vt:lpwstr>Сравнительные характеристики традиционного и инновационного                       образовательных процессов </vt:lpwstr>
  </property>
</Properties>
</file>