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6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D7104-302E-4714-9D6B-DE6CA4552C57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0D6BA-FB76-447F-A68E-742B101B3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0D6BA-FB76-447F-A68E-742B101B302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0D6BA-FB76-447F-A68E-742B101B302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0D6BA-FB76-447F-A68E-742B101B302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2/21/2013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2/21/2013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2/21/2013</a:t>
            </a:fld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2/21/2013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2/21/2013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oem\Music\&#1059;&#1083;&#1080;&#1094;&#1099;%20&#1088;&#1072;&#1079;&#1073;&#1080;&#1090;&#1099;&#1093;%20&#1092;&#1086;&#1085;&#1072;&#1088;&#1077;&#1081;%20-%20&#1052;&#1091;&#1079;&#1099;&#1082;&#1072;%20&#1079;&#1074;&#1091;&#1095;&#1080;&#1090;%20&#1074;&#1086;%20&#1074;&#1088;&#1077;&#1084;&#1103;%20&#1090;&#1080;&#1090;&#1088;&#1086;&#1074;%20(mp3ostrov.com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imgurl=http://www.marinbiz.ru/marinbiz.ru/wp-content/uploads/2010/11/dream.jpg&amp;imgrefurl=http://marinbiz.ru/?p=5261&amp;h=400&amp;w=511&amp;sz=131&amp;tbnid=jpt4QwqTS1q2EM:&amp;tbnh=92&amp;tbnw=118&amp;prev=/search?q=%D1%84%D0%BE%D1%82%D0%BE+%D0%BF%D1%80%D0%BE%D0%B4%D0%B0%D0%B2%D1%86%D0%B0&amp;tbm=isch&amp;tbo=u&amp;zoom=1&amp;q=%D1%84%D0%BE%D1%82%D0%BE+%D0%BF%D1%80%D0%BE%D0%B4%D0%B0%D0%B2%D1%86%D0%B0&amp;usg=__4zdbBms3jj7Ne63OCAfY0KDQUf8=&amp;docid=7OdxApgwEZEVRM&amp;hl=ru&amp;sa=X&amp;ei=FBwlUeK5F5HY4QTSnYHoDw&amp;ved=0CFcQ9QEwDA&amp;dur=5385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642918"/>
            <a:ext cx="6172200" cy="1822924"/>
          </a:xfr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ru-RU" sz="3600" dirty="0" smtClean="0"/>
              <a:t>Математика в профессии </a:t>
            </a:r>
            <a:r>
              <a:rPr lang="ru-RU" sz="3600" dirty="0" smtClean="0"/>
              <a:t>моей мамы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3714752"/>
            <a:ext cx="5072098" cy="21431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</a:rPr>
              <a:t>Выполнила ученица 8а класса МКОУ КСОШ № 1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Андреева Ольга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Руководитель: Пономарёва Ольга  Фёдоровна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Улицы разбитых фонарей - Музыка звучит во время титров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2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3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www.justeva.ru/upload/iblock/501/50181c3f86c21622c5a5dc13b4f3995d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42844" y="3881430"/>
            <a:ext cx="3881448" cy="297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65416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marL="514350" indent="-514350" algn="ctr">
              <a:buFont typeface="+mj-lt"/>
              <a:buAutoNum type="arabicPeriod" startAt="5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Чтобы узнать стоимость одного предмета из набора, нужно цену набора разделить на количество предметов в наборе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k,Nzk1ODk1ODMsNTA1MTMwNTI=,f,707659_6019239_znak_minus_3_medium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t="9859"/>
          <a:stretch>
            <a:fillRect/>
          </a:stretch>
        </p:blipFill>
        <p:spPr>
          <a:xfrm>
            <a:off x="5000628" y="2143116"/>
            <a:ext cx="2801543" cy="4572008"/>
          </a:xfrm>
        </p:spPr>
      </p:pic>
      <p:sp>
        <p:nvSpPr>
          <p:cNvPr id="5" name="Деление 4"/>
          <p:cNvSpPr/>
          <p:nvPr/>
        </p:nvSpPr>
        <p:spPr>
          <a:xfrm>
            <a:off x="1500166" y="2857496"/>
            <a:ext cx="4071934" cy="2643206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ctr">
              <a:buFont typeface="+mj-lt"/>
              <a:buAutoNum type="arabicPeriod" startAt="6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Знак «равно» показывает общую сумму товаров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x_ce92597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43137" y="1751012"/>
            <a:ext cx="3895725" cy="4572000"/>
          </a:xfrm>
        </p:spPr>
      </p:pic>
      <p:sp>
        <p:nvSpPr>
          <p:cNvPr id="6" name="Минус 5"/>
          <p:cNvSpPr/>
          <p:nvPr/>
        </p:nvSpPr>
        <p:spPr>
          <a:xfrm>
            <a:off x="428596" y="2928934"/>
            <a:ext cx="4429156" cy="128588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инус 6"/>
          <p:cNvSpPr/>
          <p:nvPr/>
        </p:nvSpPr>
        <p:spPr>
          <a:xfrm>
            <a:off x="714348" y="4000504"/>
            <a:ext cx="4714908" cy="1143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rg_hi" descr="http://t0.gstatic.com/images?q=tbn:ANd9GcQZR3_A09fy8eKuZ0mfepZh4CKDrhU7X8PVjkwBRJlzCK4rm2SdJw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714488"/>
            <a:ext cx="292895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467600" cy="1500198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Вот что значит математика в профессии моей мамы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Znaku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2714620"/>
            <a:ext cx="8429684" cy="2422339"/>
          </a:xfrm>
        </p:spPr>
      </p:pic>
      <p:pic>
        <p:nvPicPr>
          <p:cNvPr id="5" name="Рисунок 4" descr="Как выбрать духи. Парфюм для девушек и женщин. Духи для блондинок и брюнеток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929198"/>
            <a:ext cx="435771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il_fi" descr="http://ufa.ru/userfiles/06d70ae32404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642942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к отличить настоящие духи от подделки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2857496"/>
            <a:ext cx="2190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4643470" cy="628654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 smtClean="0"/>
              <a:t> 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Наука в школе есть одна.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Во всех профессиях нужна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Учителям, врачам и поварам.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Бухгалтерам, певцам и продавцам.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Всем математика важна.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Царица всех наук она.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Куда б не захотел пойти,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Профессию хорошую найти,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Сначала выучи таблицу,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Чтоб с губ слетала словно птица.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Нам всем зарплату получать,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А значит надо посчитать.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И, чтобы в жизни не страдать,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Задачи сложные решать.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Делить все беды пополам, 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И всем прибавить счастья вам.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И приумножить капитал.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Чтоб мир везде спокойным стал.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И пусть пора сейчас настала, 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Компьютер знает наш немало.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Но, если сам всё будешь знать,</a:t>
            </a:r>
            <a:b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Успешным в жизни можешь стать.</a:t>
            </a:r>
            <a:endParaRPr lang="ru-RU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4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1143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Моя мама-предприниматель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28384fac6cb6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3000" y="2008187"/>
            <a:ext cx="6105568" cy="4064019"/>
          </a:xfrm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1214446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 её профессии очень важна математика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big_stoimost_shkafa_kup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3108" y="1685887"/>
            <a:ext cx="4232513" cy="5172113"/>
          </a:xfrm>
        </p:spPr>
      </p:pic>
      <p:pic>
        <p:nvPicPr>
          <p:cNvPr id="5" name="il_fi" descr="http://center.volzhsky.ru/application/sectionfiles/img/prodavec/fotolia_31997224_subscription_xx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714488"/>
            <a:ext cx="3857625" cy="256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Какие математические задачи решает мама?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Содержимое 3" descr="big_stoimost_shkafa_kup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96875" y="1600200"/>
            <a:ext cx="3988250" cy="4873625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Чтобы ей иметь прибыль, нужно к цене товара прибавить проценты от стоимости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x_ce92597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3811"/>
          <a:stretch>
            <a:fillRect/>
          </a:stretch>
        </p:blipFill>
        <p:spPr>
          <a:xfrm>
            <a:off x="2114632" y="1785926"/>
            <a:ext cx="4152735" cy="4687899"/>
          </a:xfrm>
        </p:spPr>
      </p:pic>
      <p:pic>
        <p:nvPicPr>
          <p:cNvPr id="5" name="Рисунок 4" descr="Lanvin выпустил  Arpège духи аромат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071678"/>
            <a:ext cx="2819400" cy="338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marL="514350" indent="-514350" algn="ctr">
              <a:buFont typeface="+mj-lt"/>
              <a:buAutoNum type="arabicPeriod" startAt="2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Чтобы определить финансовую сумму товаров, нужно сложить стоимость каждого товара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91295-Royalty-Free-RF-Clipart-Illustration-Of-3d-Blanco-Men-Holding-Blank-Signs-And-A-Plus-Symbo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6650"/>
          <a:stretch>
            <a:fillRect/>
          </a:stretch>
        </p:blipFill>
        <p:spPr>
          <a:xfrm>
            <a:off x="500034" y="1857364"/>
            <a:ext cx="7000924" cy="4807142"/>
          </a:xfrm>
        </p:spPr>
      </p:pic>
    </p:spTree>
  </p:cSld>
  <p:clrMapOvr>
    <a:masterClrMapping/>
  </p:clrMapOvr>
  <p:transition advClick="0" advTm="1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marL="514350" indent="-514350" algn="ctr">
              <a:buFont typeface="+mj-lt"/>
              <a:buAutoNum type="arabicPeriod" startAt="3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Чтобы дать правильно сдачу, нужно от денежной купюры покупателя отнять стоимость товара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1571604" y="3571876"/>
            <a:ext cx="2571768" cy="121444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Содержимое 6" descr="k,Nzk1ODk1ODMsNTA1MTMwNTI=,f,707659_6019239_znak_minus_3_medium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571868" y="2285992"/>
            <a:ext cx="2143140" cy="3880064"/>
          </a:xfrm>
        </p:spPr>
      </p:pic>
      <p:pic>
        <p:nvPicPr>
          <p:cNvPr id="6" name="Рисунок 5" descr="Парфюмерия Chanel  193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714620"/>
            <a:ext cx="3671047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lu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7069"/>
          <a:stretch>
            <a:fillRect/>
          </a:stretch>
        </p:blipFill>
        <p:spPr>
          <a:xfrm>
            <a:off x="2143108" y="2071678"/>
            <a:ext cx="3789784" cy="469585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marL="514350" indent="-514350" algn="ctr">
              <a:buFont typeface="+mj-lt"/>
              <a:buAutoNum type="arabicPeriod" startAt="4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Для определения стоимости покупки, нужно цену товара умножить на его  количество и произвести сложение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 descr="http://www.justeva.ru/upload/iblock/919/919ef5e7e93baaa8df41c54dc2ec4a6a.jpe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571744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386</TotalTime>
  <Words>132</Words>
  <Application>Microsoft Office PowerPoint</Application>
  <PresentationFormat>Экран (4:3)</PresentationFormat>
  <Paragraphs>19</Paragraphs>
  <Slides>13</Slides>
  <Notes>3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Oriel</vt:lpstr>
      <vt:lpstr>Математика в профессии моей мамы</vt:lpstr>
      <vt:lpstr> Наука в школе есть одна. Во всех профессиях нужна Учителям, врачам и поварам. Бухгалтерам, певцам и продавцам. Всем математика важна. Царица всех наук она. Куда б не захотел пойти, Профессию хорошую найти, Сначала выучи таблицу, Чтоб с губ слетала словно птица. Нам всем зарплату получать, А значит надо посчитать. И, чтобы в жизни не страдать, Задачи сложные решать. Делить все беды пополам,  И всем прибавить счастья вам. И приумножить капитал. Чтоб мир везде спокойным стал. И пусть пора сейчас настала,  Компьютер знает наш немало. Но, если сам всё будешь знать, Успешным в жизни можешь стать.</vt:lpstr>
      <vt:lpstr>Моя мама-предприниматель</vt:lpstr>
      <vt:lpstr>В её профессии очень важна математика</vt:lpstr>
      <vt:lpstr>Какие математические задачи решает мама?</vt:lpstr>
      <vt:lpstr>Чтобы ей иметь прибыль, нужно к цене товара прибавить проценты от стоимости</vt:lpstr>
      <vt:lpstr>Чтобы определить финансовую сумму товаров, нужно сложить стоимость каждого товара</vt:lpstr>
      <vt:lpstr>Чтобы дать правильно сдачу, нужно от денежной купюры покупателя отнять стоимость товара</vt:lpstr>
      <vt:lpstr>Для определения стоимости покупки, нужно цену товара умножить на его  количество и произвести сложение</vt:lpstr>
      <vt:lpstr>Чтобы узнать стоимость одного предмета из набора, нужно цену набора разделить на количество предметов в наборе</vt:lpstr>
      <vt:lpstr>Знак «равно» показывает общую сумму товаров</vt:lpstr>
      <vt:lpstr>Вот что значит математика в профессии моей мамы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 профессии моих родителей</dc:title>
  <dc:creator>Андреева Ольга; Пономарёва О.Ф.</dc:creator>
  <cp:lastModifiedBy>oem</cp:lastModifiedBy>
  <cp:revision>58</cp:revision>
  <dcterms:created xsi:type="dcterms:W3CDTF">2012-11-22T18:23:55Z</dcterms:created>
  <dcterms:modified xsi:type="dcterms:W3CDTF">2013-02-21T18:47:27Z</dcterms:modified>
</cp:coreProperties>
</file>