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6E5C30-AD11-4D4A-8F30-B67589068131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37A00B-71EB-4F2B-9428-456C0CFFE53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Культура каменного 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Часть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3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Архитектура каменного века. Менгиры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00808"/>
            <a:ext cx="4038600" cy="3676848"/>
          </a:xfrm>
        </p:spPr>
      </p:pic>
    </p:spTree>
    <p:extLst>
      <p:ext uri="{BB962C8B-B14F-4D97-AF65-F5344CB8AC3E}">
        <p14:creationId xmlns:p14="http://schemas.microsoft.com/office/powerpoint/2010/main" val="8735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Архитектура каменного века. Дольмены.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36" y="2204864"/>
            <a:ext cx="4206663" cy="36004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04864"/>
            <a:ext cx="4038600" cy="3612314"/>
          </a:xfrm>
        </p:spPr>
      </p:pic>
    </p:spTree>
    <p:extLst>
      <p:ext uri="{BB962C8B-B14F-4D97-AF65-F5344CB8AC3E}">
        <p14:creationId xmlns:p14="http://schemas.microsoft.com/office/powerpoint/2010/main" val="113361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Архитектура каменного века. Кромлехи.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581" y="1600200"/>
            <a:ext cx="6740837" cy="4708525"/>
          </a:xfrm>
        </p:spPr>
      </p:pic>
    </p:spTree>
    <p:extLst>
      <p:ext uri="{BB962C8B-B14F-4D97-AF65-F5344CB8AC3E}">
        <p14:creationId xmlns:p14="http://schemas.microsoft.com/office/powerpoint/2010/main" val="149821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Реконструкция кромлеха Стоунхендж.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38181"/>
            <a:ext cx="7056784" cy="5292588"/>
          </a:xfrm>
        </p:spPr>
      </p:pic>
    </p:spTree>
    <p:extLst>
      <p:ext uri="{BB962C8B-B14F-4D97-AF65-F5344CB8AC3E}">
        <p14:creationId xmlns:p14="http://schemas.microsoft.com/office/powerpoint/2010/main" val="13926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26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Культура каменного века</vt:lpstr>
      <vt:lpstr>Архитектура каменного века. Менгиры</vt:lpstr>
      <vt:lpstr>Архитектура каменного века. Дольмены.</vt:lpstr>
      <vt:lpstr>Архитектура каменного века. Кромлехи.</vt:lpstr>
      <vt:lpstr>Реконструкция кромлеха Стоунхендж.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каменного века</dc:title>
  <dc:creator>валерия</dc:creator>
  <cp:lastModifiedBy>валерия</cp:lastModifiedBy>
  <cp:revision>6</cp:revision>
  <dcterms:created xsi:type="dcterms:W3CDTF">2012-09-18T15:50:32Z</dcterms:created>
  <dcterms:modified xsi:type="dcterms:W3CDTF">2013-12-20T10:54:56Z</dcterms:modified>
</cp:coreProperties>
</file>