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9300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Результаты</a:t>
            </a:r>
            <a:r>
              <a:rPr lang="en-US" sz="2800" b="1" dirty="0" smtClean="0"/>
              <a:t> </a:t>
            </a:r>
            <a:r>
              <a:rPr lang="ru-RU" sz="2800" b="1" dirty="0" smtClean="0"/>
              <a:t>работы по методике Диденко И.А.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09600" y="923925"/>
            <a:ext cx="8161338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1.Создание  вокальной группы «Перезвон».</a:t>
            </a:r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2</a:t>
            </a:r>
            <a:r>
              <a:rPr lang="ru-RU" sz="2400"/>
              <a:t>.Выявление солистов в школе: Сологуб А., Кабанов В., Марчук К.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/>
              <a:t>3.Участие в школьных , станичных мероприятиях.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/>
              <a:t>4.Победы в  на муниципальных, зональных этапах конкурсов и фестивалей детской песни.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/>
              <a:t>5.Победа  в  открытом краевом фестивале детской  песни«Звонкие голоса» в 2010г в г.Краснодаре.</a:t>
            </a:r>
          </a:p>
          <a:p>
            <a:pPr eaLnBrk="1" hangingPunct="1"/>
            <a:r>
              <a:rPr lang="ru-RU" sz="2400"/>
              <a:t> Получение Гран-при во втором  международном фестивале детского творчества  </a:t>
            </a:r>
          </a:p>
          <a:p>
            <a:pPr eaLnBrk="1" hangingPunct="1"/>
            <a:r>
              <a:rPr lang="ru-RU" sz="2400"/>
              <a:t>«Хрустальное сердце мира»в г.Краснодаре.</a:t>
            </a:r>
          </a:p>
          <a:p>
            <a:pPr eaLnBrk="1" hangingPunct="1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4083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Изображение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72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6" descr="DSC_1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«Калейдоскоп талантов» 2012г</a:t>
            </a:r>
          </a:p>
        </p:txBody>
      </p:sp>
      <p:pic>
        <p:nvPicPr>
          <p:cNvPr id="41987" name="Picture 4" descr="Изображение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359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Изображение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219200"/>
            <a:ext cx="38306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143000" y="0"/>
            <a:ext cx="580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Ст.Темиргоевская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2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Изображение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8910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5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Изображение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990600"/>
            <a:ext cx="4124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3813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г.Курганинск 2013г.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85800" y="284163"/>
            <a:ext cx="5059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«Адрес детства –Кубань»</a:t>
            </a:r>
          </a:p>
        </p:txBody>
      </p:sp>
    </p:spTree>
    <p:extLst>
      <p:ext uri="{BB962C8B-B14F-4D97-AF65-F5344CB8AC3E}">
        <p14:creationId xmlns:p14="http://schemas.microsoft.com/office/powerpoint/2010/main" val="29750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DSC05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0292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Изображение 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71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DSC_15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953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Изображение 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4783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295400" y="0"/>
            <a:ext cx="74945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«Пою, мое Отечество» 2013г</a:t>
            </a:r>
          </a:p>
          <a:p>
            <a:pPr eaLnBrk="1" hangingPunct="1"/>
            <a:r>
              <a:rPr lang="ru-RU" sz="2800"/>
              <a:t>Г.Курганинск.</a:t>
            </a:r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</p:txBody>
      </p:sp>
      <p:pic>
        <p:nvPicPr>
          <p:cNvPr id="46084" name="Picture 6" descr="опк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66800"/>
            <a:ext cx="4229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«Рождественские колокольчики» 2010г.</a:t>
            </a:r>
          </a:p>
        </p:txBody>
      </p:sp>
      <p:pic>
        <p:nvPicPr>
          <p:cNvPr id="32771" name="Picture 4" descr="Изображение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037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Изображение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295400"/>
            <a:ext cx="44799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590800" y="685800"/>
            <a:ext cx="2584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г.Краснодар.</a:t>
            </a:r>
          </a:p>
        </p:txBody>
      </p:sp>
    </p:spTree>
    <p:extLst>
      <p:ext uri="{BB962C8B-B14F-4D97-AF65-F5344CB8AC3E}">
        <p14:creationId xmlns:p14="http://schemas.microsoft.com/office/powerpoint/2010/main" val="22983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Достижения.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«Звонкие голоса» 2010 г.Краснодар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3795" name="Picture 4" descr="SS852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50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Изображение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02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п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21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593725" y="549275"/>
            <a:ext cx="1458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2011 г.</a:t>
            </a:r>
          </a:p>
        </p:txBody>
      </p:sp>
      <p:pic>
        <p:nvPicPr>
          <p:cNvPr id="34820" name="Picture 6" descr="Изображение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9782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689725" y="569913"/>
            <a:ext cx="1158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2012г.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3429000" y="533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г.Армавир.</a:t>
            </a:r>
          </a:p>
        </p:txBody>
      </p:sp>
    </p:spTree>
    <p:extLst>
      <p:ext uri="{BB962C8B-B14F-4D97-AF65-F5344CB8AC3E}">
        <p14:creationId xmlns:p14="http://schemas.microsoft.com/office/powerpoint/2010/main" val="16804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93725" y="119063"/>
            <a:ext cx="162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2013 г.</a:t>
            </a:r>
          </a:p>
        </p:txBody>
      </p:sp>
      <p:pic>
        <p:nvPicPr>
          <p:cNvPr id="35843" name="Picture 5" descr="Изображение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63" y="990600"/>
            <a:ext cx="414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3200400" y="255588"/>
            <a:ext cx="2636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г.Курганинск</a:t>
            </a:r>
            <a:r>
              <a:rPr lang="ru-RU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1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« Алло, мы ищем таланты» 2011 г.</a:t>
            </a:r>
          </a:p>
        </p:txBody>
      </p:sp>
      <p:pic>
        <p:nvPicPr>
          <p:cNvPr id="36867" name="Picture 4" descr="Изображение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889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Изображение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1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600200" y="1143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ст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57200" y="1046163"/>
            <a:ext cx="3735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Ст.Темиргоевская.</a:t>
            </a:r>
          </a:p>
        </p:txBody>
      </p:sp>
    </p:spTree>
    <p:extLst>
      <p:ext uri="{BB962C8B-B14F-4D97-AF65-F5344CB8AC3E}">
        <p14:creationId xmlns:p14="http://schemas.microsoft.com/office/powerpoint/2010/main" val="31910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Изображение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343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Изображение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33400"/>
            <a:ext cx="447833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3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«Хрустальное сердце мира» 2012г.</a:t>
            </a:r>
          </a:p>
        </p:txBody>
      </p:sp>
      <p:pic>
        <p:nvPicPr>
          <p:cNvPr id="38915" name="Picture 4" descr="Изображение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7131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АА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000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041525" y="804863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г. Краснодар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get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Изображение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0"/>
            <a:ext cx="483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get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5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154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«Калейдоскоп талантов» 2012г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</cp:revision>
  <dcterms:modified xsi:type="dcterms:W3CDTF">2013-03-05T07:51:51Z</dcterms:modified>
</cp:coreProperties>
</file>