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Игра-разминка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Мозговой штурм </a:t>
            </a:r>
          </a:p>
          <a:p>
            <a:r>
              <a:rPr lang="ru-RU" dirty="0" smtClean="0"/>
              <a:t>3 четверть, 6 класс </a:t>
            </a:r>
          </a:p>
          <a:p>
            <a:r>
              <a:rPr lang="ru-RU" dirty="0" smtClean="0"/>
              <a:t> (программа «музыка» Е.Д.Критская)</a:t>
            </a:r>
          </a:p>
          <a:p>
            <a:r>
              <a:rPr lang="ru-RU" dirty="0" smtClean="0"/>
              <a:t>Разработала учитель музыки МБОУ»Школа №14»</a:t>
            </a:r>
          </a:p>
          <a:p>
            <a:r>
              <a:rPr lang="ru-RU" dirty="0" smtClean="0"/>
              <a:t>Захарова А.А.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Народное творчество-……………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……………… концерт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Симфония- …………. Гаврилина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Фрески Софии ………………….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Прекрасное пение- ……………..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Странствующие актёры- ………..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«Не ручей, а море ему имя!»-………………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Инструмент католической церкви - ………..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В переводе с итальянского это слово означает </a:t>
            </a:r>
            <a:r>
              <a:rPr lang="ru-RU" sz="2800" dirty="0" smtClean="0"/>
              <a:t>«удар</a:t>
            </a:r>
            <a:r>
              <a:rPr lang="ru-RU" sz="2800" dirty="0" smtClean="0"/>
              <a:t>, </a:t>
            </a:r>
            <a:r>
              <a:rPr lang="ru-RU" sz="2800" dirty="0" smtClean="0"/>
              <a:t>прикосновение»-……………….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В переводе с итальянского это слово означает </a:t>
            </a:r>
            <a:r>
              <a:rPr lang="ru-RU" sz="2800" dirty="0" smtClean="0"/>
              <a:t>«бег</a:t>
            </a:r>
            <a:r>
              <a:rPr lang="ru-RU" sz="2800" dirty="0" smtClean="0"/>
              <a:t>, быстрое </a:t>
            </a:r>
            <a:r>
              <a:rPr lang="ru-RU" sz="2800" dirty="0" smtClean="0"/>
              <a:t>течение» -…………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………………… образ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Знаменный   </a:t>
            </a:r>
            <a:r>
              <a:rPr lang="ru-RU" sz="2800" dirty="0" smtClean="0"/>
              <a:t>…………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Сольная песня -……………………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Отрывок из оперы- ……………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Создаёт музыкальный </a:t>
            </a:r>
            <a:r>
              <a:rPr lang="ru-RU" sz="3200" dirty="0" smtClean="0"/>
              <a:t>образ-……</a:t>
            </a:r>
            <a:endParaRPr lang="ru-R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Немецкий композитор - </a:t>
            </a:r>
            <a:r>
              <a:rPr lang="ru-RU" sz="3200" dirty="0" smtClean="0"/>
              <a:t>…………</a:t>
            </a:r>
            <a:endParaRPr lang="ru-R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Церковное …………………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Музыкальный инструмент человека -….……………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Ваганты-…………..</a:t>
            </a:r>
          </a:p>
          <a:p>
            <a:r>
              <a:rPr lang="ru-RU" dirty="0" smtClean="0"/>
              <a:t>Кармина Бурана- сочинение для …………..</a:t>
            </a:r>
          </a:p>
          <a:p>
            <a:r>
              <a:rPr lang="ru-RU" dirty="0" smtClean="0"/>
              <a:t>Жанр «Кармины Бураны» - ………….</a:t>
            </a:r>
          </a:p>
          <a:p>
            <a:r>
              <a:rPr lang="ru-RU" dirty="0" smtClean="0"/>
              <a:t>Колесо фортуны приводят в движение с одной стороны……., с другой - ……….</a:t>
            </a:r>
          </a:p>
          <a:p>
            <a:r>
              <a:rPr lang="ru-RU" dirty="0" smtClean="0"/>
              <a:t>Кантата имеет подзаголовок - ……………</a:t>
            </a:r>
          </a:p>
          <a:p>
            <a:r>
              <a:rPr lang="ru-RU" dirty="0" smtClean="0"/>
              <a:t>Кантата «Кармина Бурана» состоит из …….частей.</a:t>
            </a:r>
          </a:p>
          <a:p>
            <a:r>
              <a:rPr lang="ru-RU" dirty="0" smtClean="0"/>
              <a:t>Немецкий композитор, педагог, выдающийся музыкант 20 века - ………..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В нашей стране зарождается в ……… новый жанр - авторская песня.</a:t>
            </a:r>
          </a:p>
          <a:p>
            <a:r>
              <a:rPr lang="ru-RU" sz="2800" dirty="0" smtClean="0"/>
              <a:t>Авторская песня - ………..</a:t>
            </a:r>
          </a:p>
          <a:p>
            <a:r>
              <a:rPr lang="ru-RU" sz="2800" dirty="0" smtClean="0"/>
              <a:t>Авторы-исполнители: …………..</a:t>
            </a:r>
          </a:p>
          <a:p>
            <a:r>
              <a:rPr lang="ru-RU" sz="2800" dirty="0" smtClean="0"/>
              <a:t>Ценность авторской песни в  …..</a:t>
            </a:r>
          </a:p>
          <a:p>
            <a:r>
              <a:rPr lang="ru-RU" sz="2800" dirty="0" smtClean="0"/>
              <a:t>Авторская песня  - это настоящая ……и ……, способная скупыми средствами выразить глубокие чувства.</a:t>
            </a:r>
          </a:p>
          <a:p>
            <a:r>
              <a:rPr lang="ru-RU" sz="2800" dirty="0" smtClean="0"/>
              <a:t>Бард – это …….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Родина джаза - ….</a:t>
            </a:r>
          </a:p>
          <a:p>
            <a:r>
              <a:rPr lang="ru-RU" dirty="0" smtClean="0"/>
              <a:t>Джаз - …..</a:t>
            </a:r>
          </a:p>
          <a:p>
            <a:r>
              <a:rPr lang="ru-RU" dirty="0" smtClean="0"/>
              <a:t>Возникает джазовая музыка на рубеже… - …..веков.</a:t>
            </a:r>
          </a:p>
          <a:p>
            <a:r>
              <a:rPr lang="ru-RU" dirty="0" smtClean="0"/>
              <a:t>Джазовую музыку отличает искусство ….., в котором ведущая роль принадлежит …., метрической ………, получившей название  ….</a:t>
            </a:r>
          </a:p>
          <a:p>
            <a:r>
              <a:rPr lang="ru-RU" dirty="0" smtClean="0"/>
              <a:t>В основе джаза - жанры </a:t>
            </a:r>
            <a:r>
              <a:rPr lang="ru-RU" dirty="0" err="1" smtClean="0"/>
              <a:t>афро</a:t>
            </a:r>
            <a:r>
              <a:rPr lang="ru-RU" dirty="0" smtClean="0"/>
              <a:t> - американской культуры:  ………… и ……….</a:t>
            </a:r>
          </a:p>
          <a:p>
            <a:r>
              <a:rPr lang="ru-RU" dirty="0" smtClean="0"/>
              <a:t>В переводе с английского этот жанр джаза означает духовный, церковный -………..</a:t>
            </a:r>
          </a:p>
          <a:p>
            <a:r>
              <a:rPr lang="ru-RU" dirty="0" smtClean="0"/>
              <a:t>Сольно- песенный жанр джаза - ……</a:t>
            </a:r>
          </a:p>
          <a:p>
            <a:r>
              <a:rPr lang="ru-RU" dirty="0" smtClean="0"/>
              <a:t>Известные </a:t>
            </a:r>
            <a:r>
              <a:rPr lang="ru-RU" smtClean="0"/>
              <a:t>джазовые исполнители: ……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285</Words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Игра-разминка </vt:lpstr>
      <vt:lpstr>Мозговой штурм</vt:lpstr>
      <vt:lpstr>Мозговой штурм</vt:lpstr>
      <vt:lpstr>Мозговой штурм</vt:lpstr>
      <vt:lpstr>Мозговой штурм</vt:lpstr>
      <vt:lpstr>Мозговой штурм</vt:lpstr>
      <vt:lpstr>Мозговой штурм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Мозговой штурм</dc:title>
  <cp:lastModifiedBy>Вадим</cp:lastModifiedBy>
  <cp:revision>17</cp:revision>
  <dcterms:modified xsi:type="dcterms:W3CDTF">2014-01-25T05:51:46Z</dcterms:modified>
</cp:coreProperties>
</file>