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C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6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493B-3390-4C82-A82F-D980EF1D403A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85DA98-9D7B-42EA-BFBF-F1400BC26F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493B-3390-4C82-A82F-D980EF1D403A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DA98-9D7B-42EA-BFBF-F1400BC26F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493B-3390-4C82-A82F-D980EF1D403A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DA98-9D7B-42EA-BFBF-F1400BC26F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493B-3390-4C82-A82F-D980EF1D403A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85DA98-9D7B-42EA-BFBF-F1400BC26F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493B-3390-4C82-A82F-D980EF1D403A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DA98-9D7B-42EA-BFBF-F1400BC26F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493B-3390-4C82-A82F-D980EF1D403A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DA98-9D7B-42EA-BFBF-F1400BC26F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493B-3390-4C82-A82F-D980EF1D403A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985DA98-9D7B-42EA-BFBF-F1400BC26F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493B-3390-4C82-A82F-D980EF1D403A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DA98-9D7B-42EA-BFBF-F1400BC26F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493B-3390-4C82-A82F-D980EF1D403A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DA98-9D7B-42EA-BFBF-F1400BC26F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493B-3390-4C82-A82F-D980EF1D403A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DA98-9D7B-42EA-BFBF-F1400BC26F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0493B-3390-4C82-A82F-D980EF1D403A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5DA98-9D7B-42EA-BFBF-F1400BC26F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0B0493B-3390-4C82-A82F-D980EF1D403A}" type="datetimeFigureOut">
              <a:rPr lang="ru-RU" smtClean="0"/>
              <a:pPr/>
              <a:t>28.01.2013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85DA98-9D7B-42EA-BFBF-F1400BC26F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727335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 век ракет и автоматики</a:t>
            </a:r>
            <a:br>
              <a:rPr lang="ru-RU" sz="36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36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В удивительный </a:t>
            </a:r>
            <a:r>
              <a:rPr lang="ru-RU" sz="3600" b="1" i="1" dirty="0" err="1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наШ</a:t>
            </a:r>
            <a:r>
              <a:rPr lang="ru-RU" sz="36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 век,</a:t>
            </a:r>
            <a:br>
              <a:rPr lang="ru-RU" sz="36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36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Кто не знает математики,</a:t>
            </a:r>
            <a:br>
              <a:rPr lang="ru-RU" sz="36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3600" b="1" i="1" dirty="0" smtClean="0">
                <a:solidFill>
                  <a:schemeClr val="accent5">
                    <a:lumMod val="75000"/>
                  </a:schemeClr>
                </a:solidFill>
                <a:latin typeface="Bookman Old Style" pitchFamily="18" charset="0"/>
              </a:rPr>
              <a:t>Тот отсталый человек!</a:t>
            </a:r>
            <a:endParaRPr lang="ru-RU" sz="3600" b="1" i="1" dirty="0">
              <a:solidFill>
                <a:schemeClr val="accent5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785918" y="92867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000760" y="550070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00034" y="521495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072330" y="1000108"/>
            <a:ext cx="155734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4C22"/>
                </a:solidFill>
              </a:rPr>
              <a:t>Что ценнее всего для человека?</a:t>
            </a:r>
          </a:p>
          <a:p>
            <a:r>
              <a:rPr lang="ru-RU" dirty="0" smtClean="0">
                <a:solidFill>
                  <a:srgbClr val="004C22"/>
                </a:solidFill>
              </a:rPr>
              <a:t>«Здоровье», не задумываясь, скажет каждый, а мне хочется добавит: «Мысль».</a:t>
            </a:r>
          </a:p>
          <a:p>
            <a:r>
              <a:rPr lang="ru-RU" dirty="0" smtClean="0">
                <a:solidFill>
                  <a:srgbClr val="004C22"/>
                </a:solidFill>
              </a:rPr>
              <a:t>Умению мыслить, совершенствовать свою память учит нас МАТЕМАТИКА!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Блок-схема: магнитный диск 3"/>
          <p:cNvSpPr/>
          <p:nvPr/>
        </p:nvSpPr>
        <p:spPr>
          <a:xfrm>
            <a:off x="5000628" y="4929198"/>
            <a:ext cx="1785950" cy="114300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араллелограмм 4"/>
          <p:cNvSpPr/>
          <p:nvPr/>
        </p:nvSpPr>
        <p:spPr>
          <a:xfrm>
            <a:off x="1285852" y="5072074"/>
            <a:ext cx="2073408" cy="114300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люс 5"/>
          <p:cNvSpPr/>
          <p:nvPr/>
        </p:nvSpPr>
        <p:spPr>
          <a:xfrm>
            <a:off x="7858148" y="1428736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множение 6"/>
          <p:cNvSpPr/>
          <p:nvPr/>
        </p:nvSpPr>
        <p:spPr>
          <a:xfrm>
            <a:off x="6000760" y="785794"/>
            <a:ext cx="914400" cy="914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е равно 7"/>
          <p:cNvSpPr/>
          <p:nvPr/>
        </p:nvSpPr>
        <p:spPr>
          <a:xfrm>
            <a:off x="1214414" y="428604"/>
            <a:ext cx="914400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Равно 8"/>
          <p:cNvSpPr/>
          <p:nvPr/>
        </p:nvSpPr>
        <p:spPr>
          <a:xfrm>
            <a:off x="4143372" y="857232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4C22"/>
                </a:solidFill>
              </a:rPr>
              <a:t>Насколько удивительна, заманчива, всесильна эта наука, я и пытаюсь доказать своим ученикам!</a:t>
            </a:r>
          </a:p>
          <a:p>
            <a:r>
              <a:rPr lang="ru-RU" dirty="0" smtClean="0">
                <a:solidFill>
                  <a:srgbClr val="004C22"/>
                </a:solidFill>
              </a:rPr>
              <a:t>Без математики мир невозможен,</a:t>
            </a:r>
          </a:p>
          <a:p>
            <a:r>
              <a:rPr lang="ru-RU" dirty="0" smtClean="0">
                <a:solidFill>
                  <a:srgbClr val="004C22"/>
                </a:solidFill>
              </a:rPr>
              <a:t>Он бесполезен, не нужен и пуст.</a:t>
            </a:r>
          </a:p>
          <a:p>
            <a:r>
              <a:rPr lang="ru-RU" dirty="0" smtClean="0">
                <a:solidFill>
                  <a:srgbClr val="004C22"/>
                </a:solidFill>
              </a:rPr>
              <a:t>Мир для людей и для разума создан!</a:t>
            </a:r>
          </a:p>
          <a:p>
            <a:r>
              <a:rPr lang="ru-RU" dirty="0" smtClean="0">
                <a:solidFill>
                  <a:srgbClr val="004C22"/>
                </a:solidFill>
              </a:rPr>
              <a:t>Что же за разум без точных наук?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4C22"/>
                </a:solidFill>
              </a:rPr>
              <a:t>Мой педагогический девиз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B050"/>
                </a:solidFill>
              </a:rPr>
              <a:t>ТВОРЧЕСТВО,</a:t>
            </a:r>
          </a:p>
          <a:p>
            <a:r>
              <a:rPr lang="ru-RU" b="1" i="1" dirty="0" smtClean="0">
                <a:solidFill>
                  <a:srgbClr val="00B050"/>
                </a:solidFill>
              </a:rPr>
              <a:t>             ПОИСК,</a:t>
            </a:r>
          </a:p>
          <a:p>
            <a:r>
              <a:rPr lang="ru-RU" b="1" i="1" dirty="0" smtClean="0">
                <a:solidFill>
                  <a:srgbClr val="00B050"/>
                </a:solidFill>
              </a:rPr>
              <a:t>                    ДОБРО</a:t>
            </a:r>
          </a:p>
          <a:p>
            <a:r>
              <a:rPr lang="ru-RU" b="1" i="1" dirty="0" smtClean="0">
                <a:solidFill>
                  <a:srgbClr val="00B050"/>
                </a:solidFill>
              </a:rPr>
              <a:t>                              И ЛЮБОВЬ!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6" name="5-конечная звезда 5"/>
          <p:cNvSpPr/>
          <p:nvPr/>
        </p:nvSpPr>
        <p:spPr>
          <a:xfrm>
            <a:off x="7643834" y="214311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2928926" y="5000636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1500166" y="371475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9" name="4-конечная звезда 8"/>
          <p:cNvSpPr/>
          <p:nvPr/>
        </p:nvSpPr>
        <p:spPr>
          <a:xfrm>
            <a:off x="7358082" y="4357694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Лидия Петровна\Рабочий стол\P330015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54163"/>
            <a:ext cx="3214710" cy="258921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643570" y="1928802"/>
            <a:ext cx="22860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4C22"/>
                </a:solidFill>
              </a:rPr>
              <a:t>Немчинова Наталья Иосифовна</a:t>
            </a:r>
          </a:p>
          <a:p>
            <a:pPr algn="ctr"/>
            <a:r>
              <a:rPr lang="ru-RU" sz="2000" b="1" dirty="0" smtClean="0">
                <a:solidFill>
                  <a:srgbClr val="004C22"/>
                </a:solidFill>
              </a:rPr>
              <a:t>Учитель математики высшей категории</a:t>
            </a:r>
          </a:p>
          <a:p>
            <a:pPr algn="ctr"/>
            <a:r>
              <a:rPr lang="ru-RU" sz="2000" b="1" dirty="0" smtClean="0">
                <a:solidFill>
                  <a:srgbClr val="004C22"/>
                </a:solidFill>
              </a:rPr>
              <a:t>МКОУ «Шипунихинская СОШ»</a:t>
            </a:r>
            <a:endParaRPr lang="ru-RU" sz="2000" b="1" dirty="0">
              <a:solidFill>
                <a:srgbClr val="004C22"/>
              </a:solidFill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143108" y="5143512"/>
            <a:ext cx="1060704" cy="914400"/>
          </a:xfrm>
          <a:prstGeom prst="triangle">
            <a:avLst>
              <a:gd name="adj" fmla="val 489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929322" y="5286388"/>
            <a:ext cx="107157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данные 7"/>
          <p:cNvSpPr/>
          <p:nvPr/>
        </p:nvSpPr>
        <p:spPr>
          <a:xfrm>
            <a:off x="5786446" y="1071546"/>
            <a:ext cx="1843094" cy="61264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</TotalTime>
  <Words>109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В век ракет и автоматики В удивительный наШ век, Кто не знает математики, Тот отсталый человек!</vt:lpstr>
      <vt:lpstr>Слайд 2</vt:lpstr>
      <vt:lpstr>Слайд 3</vt:lpstr>
      <vt:lpstr>Мой педагогический девиз </vt:lpstr>
      <vt:lpstr>Слайд 5</vt:lpstr>
    </vt:vector>
  </TitlesOfParts>
  <Company>МОУ"Шипунихинская сош"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век ракет и автоматики В удивительный на век, Кто не знает математики, Тот отсталый человек!</dc:title>
  <dc:creator>Потанина</dc:creator>
  <cp:lastModifiedBy>Потанина</cp:lastModifiedBy>
  <cp:revision>7</cp:revision>
  <dcterms:created xsi:type="dcterms:W3CDTF">2013-01-28T01:52:26Z</dcterms:created>
  <dcterms:modified xsi:type="dcterms:W3CDTF">2013-01-28T05:39:41Z</dcterms:modified>
</cp:coreProperties>
</file>