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75" r:id="rId4"/>
    <p:sldId id="276" r:id="rId5"/>
    <p:sldId id="277" r:id="rId6"/>
    <p:sldId id="281" r:id="rId7"/>
    <p:sldId id="279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5A9E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98D671-A796-49BD-8CF8-48BAAA9E4F6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096"/>
            <a:ext cx="467995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8640"/>
            <a:ext cx="431958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5616624" cy="201622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>
                <a:solidFill>
                  <a:srgbClr val="C00000"/>
                </a:solidFill>
              </a:rPr>
              <a:t>РАЗВИТИЕ </a:t>
            </a:r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ПАРЛАМЕНТАРИЗМА</a:t>
            </a:r>
            <a:r>
              <a:rPr lang="ru-RU" sz="3600" b="1" i="1" dirty="0">
                <a:solidFill>
                  <a:srgbClr val="C00000"/>
                </a:solidFill>
              </a:rPr>
              <a:t/>
            </a:r>
            <a:br>
              <a:rPr lang="ru-RU" sz="3600" b="1" i="1" dirty="0">
                <a:solidFill>
                  <a:srgbClr val="C00000"/>
                </a:solidFill>
              </a:rPr>
            </a:br>
            <a:r>
              <a:rPr lang="ru-RU" sz="3600" b="1" i="1" dirty="0">
                <a:solidFill>
                  <a:srgbClr val="C00000"/>
                </a:solidFill>
              </a:rPr>
              <a:t>В РОССИИ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581128"/>
            <a:ext cx="3744416" cy="2276872"/>
          </a:xfrm>
        </p:spPr>
        <p:txBody>
          <a:bodyPr>
            <a:normAutofit/>
          </a:bodyPr>
          <a:lstStyle/>
          <a:p>
            <a:pPr algn="l"/>
            <a:endParaRPr lang="ru-RU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ГБОУ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школа №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580</a:t>
            </a:r>
          </a:p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Приморского района</a:t>
            </a:r>
          </a:p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Санкт-Петербурга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Учитель обществознания</a:t>
            </a:r>
          </a:p>
          <a:p>
            <a:pPr algn="l"/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Копылова Ирина Михайловна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знак вопрос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476672"/>
            <a:ext cx="1587302" cy="2107937"/>
          </a:xfrm>
        </p:spPr>
      </p:pic>
      <p:sp>
        <p:nvSpPr>
          <p:cNvPr id="8" name="Прямоугольник 7"/>
          <p:cNvSpPr/>
          <p:nvPr/>
        </p:nvSpPr>
        <p:spPr>
          <a:xfrm>
            <a:off x="1331640" y="1268760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называли первую Государственную Думу в народе?</a:t>
            </a: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15616" y="2708920"/>
            <a:ext cx="273630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lang="ru-RU" sz="2000" b="1" dirty="0" err="1" smtClean="0">
                <a:effectLst/>
                <a:latin typeface="Arial" pitchFamily="34" charset="0"/>
                <a:cs typeface="Arial" pitchFamily="34" charset="0"/>
              </a:rPr>
              <a:t>Булыгинская</a:t>
            </a:r>
            <a:endParaRPr lang="ru-RU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115616" y="4581128"/>
            <a:ext cx="273630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Муромская</a:t>
            </a:r>
            <a:endParaRPr lang="ru-RU" sz="2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8064" y="2780928"/>
            <a:ext cx="273630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3. Октябрьская</a:t>
            </a:r>
            <a:endParaRPr lang="ru-RU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20072" y="4581128"/>
            <a:ext cx="273630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4. Николаевская</a:t>
            </a:r>
            <a:endParaRPr lang="ru-RU" sz="2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88424" y="6067551"/>
            <a:ext cx="755576" cy="7904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326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ТЕСТ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знак вопрос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476672"/>
            <a:ext cx="1587302" cy="2107937"/>
          </a:xfrm>
        </p:spPr>
      </p:pic>
      <p:sp>
        <p:nvSpPr>
          <p:cNvPr id="8" name="Прямоугольник 7"/>
          <p:cNvSpPr/>
          <p:nvPr/>
        </p:nvSpPr>
        <p:spPr>
          <a:xfrm>
            <a:off x="1331640" y="1268760"/>
            <a:ext cx="7812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Какая из Государственных Дум просуществовала все отпущенные ей законом пять лет?</a:t>
            </a: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3568" y="2708920"/>
            <a:ext cx="316835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I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Государственная Дума</a:t>
            </a:r>
            <a:endParaRPr lang="ru-RU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27584" y="4581128"/>
            <a:ext cx="302433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Государственная Дума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8064" y="2780928"/>
            <a:ext cx="316835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Государственная Дума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20072" y="4581128"/>
            <a:ext cx="309634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IV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Государственная Дума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88424" y="6067551"/>
            <a:ext cx="755576" cy="790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знак вопрос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476672"/>
            <a:ext cx="1587302" cy="2107937"/>
          </a:xfrm>
        </p:spPr>
      </p:pic>
      <p:sp>
        <p:nvSpPr>
          <p:cNvPr id="8" name="Прямоугольник 7"/>
          <p:cNvSpPr/>
          <p:nvPr/>
        </p:nvSpPr>
        <p:spPr>
          <a:xfrm>
            <a:off x="1331640" y="1268761"/>
            <a:ext cx="7812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Первая Конституция в России была принята:</a:t>
            </a:r>
          </a:p>
          <a:p>
            <a:endParaRPr lang="ru-RU" sz="24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3568" y="2708920"/>
            <a:ext cx="316835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В 1916 году</a:t>
            </a:r>
            <a:endParaRPr lang="ru-RU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27584" y="4581128"/>
            <a:ext cx="302433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1918 году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8064" y="2780928"/>
            <a:ext cx="316835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1924 году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20072" y="4581128"/>
            <a:ext cx="309634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1937 году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88424" y="6067551"/>
            <a:ext cx="755576" cy="790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Политические деятели России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XXI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века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Кто является председателем Государственной Думы РФ?</a:t>
            </a:r>
          </a:p>
        </p:txBody>
      </p:sp>
      <p:sp>
        <p:nvSpPr>
          <p:cNvPr id="4" name="Овал 3"/>
          <p:cNvSpPr/>
          <p:nvPr/>
        </p:nvSpPr>
        <p:spPr>
          <a:xfrm>
            <a:off x="1043608" y="22048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5A9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2852936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3429000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3608" y="40050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91680" y="22048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Г.С.Полтавченко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85293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С.Г.Нарышкин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42900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В.И.Матвиенко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0050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Д.С.Медведев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2420888"/>
            <a:ext cx="1728192" cy="216024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Политические деятели России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XXI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века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Кто является председателем Федерального собрания РФ?</a:t>
            </a:r>
          </a:p>
        </p:txBody>
      </p:sp>
      <p:sp>
        <p:nvSpPr>
          <p:cNvPr id="4" name="Овал 3"/>
          <p:cNvSpPr/>
          <p:nvPr/>
        </p:nvSpPr>
        <p:spPr>
          <a:xfrm>
            <a:off x="1043608" y="22048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5A9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2852936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3429000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3608" y="40050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91680" y="22048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Г.С.Полтавченко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85293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С.Г.Нарышкин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42900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В.И.Матвиенко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0050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Д.С.Медведев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16216" y="2780928"/>
            <a:ext cx="1800200" cy="223224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Политические деятели России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XXI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века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Кто является Губернатором Санкт-Петербурга</a:t>
            </a:r>
          </a:p>
        </p:txBody>
      </p:sp>
      <p:sp>
        <p:nvSpPr>
          <p:cNvPr id="4" name="Овал 3"/>
          <p:cNvSpPr/>
          <p:nvPr/>
        </p:nvSpPr>
        <p:spPr>
          <a:xfrm>
            <a:off x="1043608" y="22048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5A9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2852936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3429000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3608" y="40050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91680" y="22048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Г.С.Полтавченко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85293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С.Г.Нарышкин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42900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В.И.Матвиенко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0050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Д.С.Медведев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8184" y="1916832"/>
            <a:ext cx="2232248" cy="18002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1916833"/>
            <a:ext cx="8686800" cy="221507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всем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за хорошую работу на уроке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1656184" cy="1656184"/>
          </a:xfrm>
          <a:prstGeom prst="rect">
            <a:avLst/>
          </a:prstGeom>
        </p:spPr>
      </p:pic>
      <p:pic>
        <p:nvPicPr>
          <p:cNvPr id="5" name="Рисунок 4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013176"/>
            <a:ext cx="1656184" cy="1656184"/>
          </a:xfrm>
          <a:prstGeom prst="rect">
            <a:avLst/>
          </a:prstGeom>
        </p:spPr>
      </p:pic>
      <p:pic>
        <p:nvPicPr>
          <p:cNvPr id="6" name="Рисунок 5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340768"/>
            <a:ext cx="1656184" cy="1656184"/>
          </a:xfrm>
          <a:prstGeom prst="rect">
            <a:avLst/>
          </a:prstGeom>
        </p:spPr>
      </p:pic>
      <p:pic>
        <p:nvPicPr>
          <p:cNvPr id="8" name="Рисунок 7" descr="anas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44408" y="5877273"/>
            <a:ext cx="757143" cy="792088"/>
          </a:xfrm>
          <a:prstGeom prst="rect">
            <a:avLst/>
          </a:prstGeom>
        </p:spPr>
      </p:pic>
      <p:pic>
        <p:nvPicPr>
          <p:cNvPr id="7" name="Рисунок 6" descr="s1044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980728"/>
            <a:ext cx="1885342" cy="2026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8657 L -0.00382 -0.2467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3.61111E-6 0.3333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1a07a7159192d08cc15e847bd57a14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332656"/>
            <a:ext cx="2088232" cy="16904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2204864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1. Баранова Н.П., Романов Р.М.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Парламентаризм в России: история и современность. - М.: Современная экономика и право, 2009.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144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РАЗВИТИЕ  ПАРЛАМЕНТАРИЗМА В РОССИИ 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всем  за хорошую работу на уроке</vt:lpstr>
      <vt:lpstr>литературА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ПАРЛАМЕНТАРИЗМА В РОССИИ</dc:title>
  <dc:creator>*</dc:creator>
  <cp:lastModifiedBy>Ирина</cp:lastModifiedBy>
  <cp:revision>68</cp:revision>
  <dcterms:created xsi:type="dcterms:W3CDTF">2012-05-01T17:41:28Z</dcterms:created>
  <dcterms:modified xsi:type="dcterms:W3CDTF">2013-05-12T08:48:36Z</dcterms:modified>
</cp:coreProperties>
</file>