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2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3CBC3-23A2-4CD0-811B-4518BA8C1561}" type="datetimeFigureOut">
              <a:rPr lang="ru-RU" smtClean="0"/>
              <a:pPr/>
              <a:t>10.04.2012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3532-6C19-41D1-AA26-141392BE1B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3CBC3-23A2-4CD0-811B-4518BA8C1561}" type="datetimeFigureOut">
              <a:rPr lang="ru-RU" smtClean="0"/>
              <a:pPr/>
              <a:t>10.04.2012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3532-6C19-41D1-AA26-141392BE1B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3CBC3-23A2-4CD0-811B-4518BA8C1561}" type="datetimeFigureOut">
              <a:rPr lang="ru-RU" smtClean="0"/>
              <a:pPr/>
              <a:t>10.04.2012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3532-6C19-41D1-AA26-141392BE1B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3CBC3-23A2-4CD0-811B-4518BA8C1561}" type="datetimeFigureOut">
              <a:rPr lang="ru-RU" smtClean="0"/>
              <a:pPr/>
              <a:t>10.04.2012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3532-6C19-41D1-AA26-141392BE1B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3CBC3-23A2-4CD0-811B-4518BA8C1561}" type="datetimeFigureOut">
              <a:rPr lang="ru-RU" smtClean="0"/>
              <a:pPr/>
              <a:t>10.04.2012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3532-6C19-41D1-AA26-141392BE1B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3CBC3-23A2-4CD0-811B-4518BA8C1561}" type="datetimeFigureOut">
              <a:rPr lang="ru-RU" smtClean="0"/>
              <a:pPr/>
              <a:t>10.04.2012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3532-6C19-41D1-AA26-141392BE1B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3CBC3-23A2-4CD0-811B-4518BA8C1561}" type="datetimeFigureOut">
              <a:rPr lang="ru-RU" smtClean="0"/>
              <a:pPr/>
              <a:t>10.04.2012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3532-6C19-41D1-AA26-141392BE1B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3CBC3-23A2-4CD0-811B-4518BA8C1561}" type="datetimeFigureOut">
              <a:rPr lang="ru-RU" smtClean="0"/>
              <a:pPr/>
              <a:t>10.04.2012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3532-6C19-41D1-AA26-141392BE1B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3CBC3-23A2-4CD0-811B-4518BA8C1561}" type="datetimeFigureOut">
              <a:rPr lang="ru-RU" smtClean="0"/>
              <a:pPr/>
              <a:t>10.04.2012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3532-6C19-41D1-AA26-141392BE1B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3CBC3-23A2-4CD0-811B-4518BA8C1561}" type="datetimeFigureOut">
              <a:rPr lang="ru-RU" smtClean="0"/>
              <a:pPr/>
              <a:t>10.04.2012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3532-6C19-41D1-AA26-141392BE1B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3CBC3-23A2-4CD0-811B-4518BA8C1561}" type="datetimeFigureOut">
              <a:rPr lang="ru-RU" smtClean="0"/>
              <a:pPr/>
              <a:t>10.04.2012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3532-6C19-41D1-AA26-141392BE1B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73CBC3-23A2-4CD0-811B-4518BA8C1561}" type="datetimeFigureOut">
              <a:rPr lang="ru-RU" smtClean="0"/>
              <a:pPr/>
              <a:t>10.04.2012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B53532-6C19-41D1-AA26-141392BE1B0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196752"/>
            <a:ext cx="7772400" cy="1470025"/>
          </a:xfrm>
        </p:spPr>
        <p:txBody>
          <a:bodyPr>
            <a:noAutofit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Создание здоровьесберегающей среды на уроках письма и чтения</a:t>
            </a:r>
            <a:b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коррекционной школы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VIII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вида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4941168"/>
            <a:ext cx="6400800" cy="1752600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Подготовила учитель письма и развития речи ГБС(К)ОУ школы-интерната </a:t>
            </a:r>
          </a:p>
          <a:p>
            <a:r>
              <a:rPr lang="ru-RU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станицы Шкуринской </a:t>
            </a:r>
          </a:p>
          <a:p>
            <a:r>
              <a:rPr lang="ru-RU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Прохватилова Елена Николаевна</a:t>
            </a:r>
            <a:endParaRPr lang="ru-RU" sz="2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1143000"/>
          </a:xfrm>
        </p:spPr>
        <p:txBody>
          <a:bodyPr>
            <a:normAutofit fontScale="90000"/>
          </a:bodyPr>
          <a:lstStyle/>
          <a:p>
            <a:pPr algn="r"/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«Если нельзя вырастить ребёнка, </a:t>
            </a:r>
            <a:b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чтобы он не болел, то, во всяком случае, </a:t>
            </a:r>
            <a:b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поддерживать у него высокий уровень</a:t>
            </a:r>
            <a:b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здоровья вполне возможно». </a:t>
            </a:r>
            <a:b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Н.М.Амосов</a:t>
            </a:r>
            <a:r>
              <a:rPr lang="ru-RU" sz="1800" dirty="0" smtClean="0"/>
              <a:t>.</a:t>
            </a:r>
            <a:endParaRPr lang="ru-RU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Здоровьесберегающая среда – это гибкая, развивающая, не угнетающая ребёнка система, основу которой составляет эмоционально-комфортная среда пребывания и благоприятный режим организации жизнедеятельности детей.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Цели и задачи создания здоровьесберегающей среды на уроке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sz="28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</a:t>
            </a:r>
            <a:r>
              <a:rPr lang="ru-RU" sz="28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ru-RU" sz="20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сохранение и укрепление </a:t>
            </a:r>
            <a:r>
              <a:rPr lang="ru-RU" sz="20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здоровья </a:t>
            </a:r>
            <a:r>
              <a:rPr lang="ru-RU" sz="20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обучающихся на уроке.</a:t>
            </a:r>
            <a:endParaRPr lang="ru-RU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Задачи: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создание 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атмосферы наибольшей эмоциональной благоприятности и комфорта на уроке;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формирование 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 учащихся умение мыслить, работать творчески, что повышает мотивацию;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поощрение 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успехов ребёнка;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любовь 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 ребёнку, уважение его мнения.</a:t>
            </a:r>
          </a:p>
          <a:p>
            <a:pPr>
              <a:buFont typeface="Wingdings" pitchFamily="2" charset="2"/>
              <a:buChar char="ü"/>
            </a:pP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Педагогические технологии, обеспечивающие </a:t>
            </a:r>
            <a:r>
              <a:rPr lang="ru-RU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здоровьесберегающую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среду на уроке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Технология личностно-ориентированного обучения;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Технология дифференцированного, в том числе индивидуализированного обучения;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Технология проблемного обучения;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Технология ненасильственного обучения;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Технология эффективной речевой деятельности;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Технология диалогового обучения;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Технология рефлексивного обучения.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Характеристика здоровьесберегающего 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урока (</a:t>
            </a:r>
            <a:r>
              <a:rPr lang="ru-RU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В.И.Ковалько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Выполнение рекомендаций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СанПиНа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требования к освещенности кабинета, требования к мебели;</a:t>
            </a:r>
          </a:p>
          <a:p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температурный режим помещения;</a:t>
            </a:r>
          </a:p>
          <a:p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проветривание помещения;</a:t>
            </a:r>
          </a:p>
          <a:p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уровень шума;</a:t>
            </a:r>
          </a:p>
          <a:p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место и длительность применения ТСО и др.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Динамическая организация урока</a:t>
            </a:r>
          </a:p>
          <a:p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физкультминутка;</a:t>
            </a:r>
          </a:p>
          <a:p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дыхательная гимнастика;</a:t>
            </a:r>
          </a:p>
          <a:p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глазная гимнастика;</a:t>
            </a:r>
          </a:p>
          <a:p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поза учащегося во время урока.</a:t>
            </a:r>
          </a:p>
          <a:p>
            <a:pPr>
              <a:buNone/>
            </a:pP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Психологический подход при проведении урока</a:t>
            </a:r>
          </a:p>
          <a:p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учет индивидуальных особенностей учащихся;</a:t>
            </a:r>
          </a:p>
          <a:p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учет темперамента учащихся;</a:t>
            </a:r>
          </a:p>
          <a:p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умение работать с различными группами учащихся (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гиперактивными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);</a:t>
            </a:r>
          </a:p>
          <a:p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ифференцированный подход в обучении.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Психологический климат урока:</a:t>
            </a:r>
          </a:p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Мажорность урока (эмоциональность);</a:t>
            </a:r>
          </a:p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Проявление доверительного подхода к ученикам;</a:t>
            </a:r>
          </a:p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Наличие на уроке эмоциональной разрядки;</a:t>
            </a:r>
          </a:p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Создание ситуации успеха.</a:t>
            </a:r>
          </a:p>
          <a:p>
            <a:pPr>
              <a:buNone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Некоторые педагогические знания и умения:</a:t>
            </a:r>
          </a:p>
          <a:p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чередование различных видов деятельности (опрос учащихся, письмо, чтение, слушание, рассказ, рассматривание наглядных пособий и др. Норма: 4 – 7 видов за урок, не более 10 мин на 1 вид);</a:t>
            </a:r>
          </a:p>
          <a:p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чередование видов преподавания (словесный, наглядный, аудиовизуальный, самостоятельная работа и т.д. Норма: не менее трех, 10 – 15 мин на каждый);</a:t>
            </a:r>
          </a:p>
          <a:p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Определение момента наступления утомления и снижения учебной активности;</a:t>
            </a:r>
          </a:p>
          <a:p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Соизмерение объема и сложности домашнего задания с возможностями ученика (желательны задания по трем уровням сложности).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4525963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    </a:t>
            </a:r>
            <a:r>
              <a:rPr lang="ru-RU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«Здоровье до того превышает все остальные блага, что здоровый нищий счастливее больного короля»</a:t>
            </a:r>
          </a:p>
          <a:p>
            <a:pPr algn="r">
              <a:buNone/>
            </a:pP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А.Шопенгауэр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378</Words>
  <Application>Microsoft Office PowerPoint</Application>
  <PresentationFormat>Экран (4:3)</PresentationFormat>
  <Paragraphs>51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Создание здоровьесберегающей среды на уроках письма и чтения коррекционной школы VIII вида</vt:lpstr>
      <vt:lpstr>«Если нельзя вырастить ребёнка,  чтобы он не болел, то, во всяком случае,  поддерживать у него высокий уровень  здоровья вполне возможно».  Н.М.Амосов.</vt:lpstr>
      <vt:lpstr>Цели и задачи создания здоровьесберегающей среды на уроке</vt:lpstr>
      <vt:lpstr>Педагогические технологии, обеспечивающие здоровьесберегающую среду на уроке</vt:lpstr>
      <vt:lpstr>Характеристика здоровьесберегающего урока (В.И.Ковалько)</vt:lpstr>
      <vt:lpstr>Слайд 6</vt:lpstr>
      <vt:lpstr>Слайд 7</vt:lpstr>
      <vt:lpstr>Слайд 8</vt:lpstr>
      <vt:lpstr>Слайд 9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Создание здоровьесберегающей среды на уроках письма и чтения коррекционной школы VIIIвида</dc:title>
  <dc:creator>111</dc:creator>
  <cp:lastModifiedBy>111</cp:lastModifiedBy>
  <cp:revision>19</cp:revision>
  <dcterms:created xsi:type="dcterms:W3CDTF">2012-04-09T15:35:10Z</dcterms:created>
  <dcterms:modified xsi:type="dcterms:W3CDTF">2012-04-10T16:41:15Z</dcterms:modified>
</cp:coreProperties>
</file>