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3CBC3-23A2-4CD0-811B-4518BA8C15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3532-6C19-41D1-AA26-141392BE1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здоровьесберегающей среды на уроках письма и чтения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школы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учитель письма и развития речи ГБС(К)ОУ школы-интерната </a:t>
            </a:r>
          </a:p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станицы Шкуринской </a:t>
            </a:r>
          </a:p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Прохватилова Елена Николаевна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«Если нельзя вырастить ребёнка, </a:t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он не болел, то, во всяком случае, </a:t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поддерживать у него высокий уровень</a:t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здоровья вполне возможно». </a:t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Н.М.Амосов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Здоровьесберегающая среда – это гибкая, развивающая, не угнетающая ребёнка система, основу которой составляет эмоционально-комфортная среда пребывания и благоприятный режим организации жизнедеятельности детей.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создания здоровьесберегающей среды на уроке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сохранение и укрепление </a:t>
            </a:r>
            <a:r>
              <a:rPr lang="ru-RU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здоровья </a:t>
            </a:r>
            <a:r>
              <a:rPr lang="ru-RU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 на уроке.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атмосферы наибольшей эмоциональной благоприятности и комфорта на уроке;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учащихся умение мыслить, работать творчески, что повышает мотивацию;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поощрение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успехов ребёнка;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ребёнку, уважение его мнения.</a:t>
            </a:r>
          </a:p>
          <a:p>
            <a:pPr>
              <a:buFont typeface="Wingdings" pitchFamily="2" charset="2"/>
              <a:buChar char="ü"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Педагогические технологии, обеспечивающие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здоровьесберегающую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среду на уроке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личностно-ориентированного обучения;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дифференцированного, в том числе индивидуализированного обучения;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проблемного обучения;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ненасильственного обучения;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эффективной речевой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диалогового обучения;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рефлексивного обучения.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здоровьесберегающего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урока (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В.И.Ковалько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рекомендаций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СанПиНа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освещенности кабинета, требования к мебели;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температурный режим помещения;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проветривание помещения;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шума;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 и длительность применения ТСО и др.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Динамическая организация урока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физкультминутка;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дыхательная гимнастика;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глазная гимнастика;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поза учащегося во время урока.</a:t>
            </a: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Психологический подход при проведении урока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 индивидуальных особенностей учащихся;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 темперамента учащихся;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работать с различными группами учащихся (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гиперактивными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ифференцированный подход в обучении.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Психологический климат урока: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Мажорность урока (эмоциональность);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Проявление доверительного подхода к ученикам;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на уроке эмоциональной разрядки;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ситуации успеха.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педагогические знания и умения: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чередование различных видов деятельности (опрос учащихся, письмо, чтение, слушание, рассказ, рассматривание наглядных пособий и др. Норма: 4 – 7 видов за урок, не более 10 мин на 1 вид);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чередование видов преподавания (словесный, наглядный, аудиовизуальный, самостоятельная работа и т.д. Норма: не менее трех, 10 – 15 мин на каждый);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момента наступления утомления и снижения учебной активности;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Соизмерение объема и сложности домашнего задания с возможностями ученика (желательны задания по трем уровням сложности).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«Здоровье до того превышает все остальные блага, что здоровый нищий счастливее больного короля»</a:t>
            </a:r>
          </a:p>
          <a:p>
            <a:pPr algn="r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А.Шопенгауэр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378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Создание здоровьесберегающей среды на уроках письма и чтения коррекционной школы VIII вида</vt:lpstr>
      <vt:lpstr>«Если нельзя вырастить ребёнка,  чтобы он не болел, то, во всяком случае,  поддерживать у него высокий уровень  здоровья вполне возможно».  Н.М.Амосов.</vt:lpstr>
      <vt:lpstr>Цели и задачи создания здоровьесберегающей среды на уроке</vt:lpstr>
      <vt:lpstr>Педагогические технологии, обеспечивающие здоровьесберегающую среду на уроке</vt:lpstr>
      <vt:lpstr>Характеристика здоровьесберегающего урока (В.И.Ковалько)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здоровьесберегающей среды на уроках письма и чтения коррекционной школы VIIIвида</dc:title>
  <dc:creator>111</dc:creator>
  <cp:lastModifiedBy>111</cp:lastModifiedBy>
  <cp:revision>19</cp:revision>
  <dcterms:created xsi:type="dcterms:W3CDTF">2012-04-09T15:35:10Z</dcterms:created>
  <dcterms:modified xsi:type="dcterms:W3CDTF">2012-04-10T16:41:15Z</dcterms:modified>
</cp:coreProperties>
</file>