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F95CC-4F27-4980-9E60-39F1515E3E53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E4E8-E0E0-4F30-A534-68774D7325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F95CC-4F27-4980-9E60-39F1515E3E53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E4E8-E0E0-4F30-A534-68774D7325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F95CC-4F27-4980-9E60-39F1515E3E53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E4E8-E0E0-4F30-A534-68774D7325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F95CC-4F27-4980-9E60-39F1515E3E53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E4E8-E0E0-4F30-A534-68774D7325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F95CC-4F27-4980-9E60-39F1515E3E53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E4E8-E0E0-4F30-A534-68774D7325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F95CC-4F27-4980-9E60-39F1515E3E53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E4E8-E0E0-4F30-A534-68774D7325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F95CC-4F27-4980-9E60-39F1515E3E53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E4E8-E0E0-4F30-A534-68774D7325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F95CC-4F27-4980-9E60-39F1515E3E53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E4E8-E0E0-4F30-A534-68774D7325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F95CC-4F27-4980-9E60-39F1515E3E53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E4E8-E0E0-4F30-A534-68774D7325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F95CC-4F27-4980-9E60-39F1515E3E53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E4E8-E0E0-4F30-A534-68774D7325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F95CC-4F27-4980-9E60-39F1515E3E53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E4E8-E0E0-4F30-A534-68774D7325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F95CC-4F27-4980-9E60-39F1515E3E53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0E4E8-E0E0-4F30-A534-68774D73257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3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3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3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3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3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3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3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3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3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3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4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4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4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4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4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4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4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4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4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4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5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5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5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5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53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</vt:vector>
  </TitlesOfParts>
  <Company>ГБОУ СОШ №1959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Ольга</cp:lastModifiedBy>
  <cp:revision>1</cp:revision>
  <dcterms:created xsi:type="dcterms:W3CDTF">2014-01-24T10:09:25Z</dcterms:created>
  <dcterms:modified xsi:type="dcterms:W3CDTF">2014-01-24T10:09:38Z</dcterms:modified>
</cp:coreProperties>
</file>