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CB99F-8CCB-4549-B846-88A8876004A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51870-37BD-4D50-A6A5-97D4D1B7A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51870-37BD-4D50-A6A5-97D4D1B7A8D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3124098-67EB-496F-9D3D-832A183BAD7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AD1EB4-4EBB-467E-B36C-51EE3C9129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124098-67EB-496F-9D3D-832A183BAD7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D1EB4-4EBB-467E-B36C-51EE3C912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124098-67EB-496F-9D3D-832A183BAD7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D1EB4-4EBB-467E-B36C-51EE3C912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124098-67EB-496F-9D3D-832A183BAD7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D1EB4-4EBB-467E-B36C-51EE3C912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3124098-67EB-496F-9D3D-832A183BAD7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AD1EB4-4EBB-467E-B36C-51EE3C9129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124098-67EB-496F-9D3D-832A183BAD7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AD1EB4-4EBB-467E-B36C-51EE3C9129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124098-67EB-496F-9D3D-832A183BAD7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AD1EB4-4EBB-467E-B36C-51EE3C912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124098-67EB-496F-9D3D-832A183BAD7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D1EB4-4EBB-467E-B36C-51EE3C9129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124098-67EB-496F-9D3D-832A183BAD7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D1EB4-4EBB-467E-B36C-51EE3C912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3124098-67EB-496F-9D3D-832A183BAD7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AD1EB4-4EBB-467E-B36C-51EE3C9129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3124098-67EB-496F-9D3D-832A183BAD7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AD1EB4-4EBB-467E-B36C-51EE3C9129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3124098-67EB-496F-9D3D-832A183BAD7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5AD1EB4-4EBB-467E-B36C-51EE3C9129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5786" y="4572008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Подготовила учитель ИЗО  и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Мхк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:Култаева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Асия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Хабибуллиевна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857232"/>
            <a:ext cx="713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Азбука Архитектуры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Эклектика. 1830-е — 1890-е гг</a:t>
            </a:r>
            <a:r>
              <a:rPr lang="ru-RU" dirty="0" smtClean="0"/>
              <a:t>.</a:t>
            </a:r>
          </a:p>
        </p:txBody>
      </p:sp>
      <p:pic>
        <p:nvPicPr>
          <p:cNvPr id="29698" name="Picture 2" descr="http://upload.wikimedia.org/wikipedia/commons/1/1c/Belosels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8" y="1214422"/>
            <a:ext cx="9120932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Модерн.1890-е — 1910-е гг.</a:t>
            </a:r>
          </a:p>
        </p:txBody>
      </p:sp>
      <p:pic>
        <p:nvPicPr>
          <p:cNvPr id="28674" name="Picture 2" descr="http://img-fotki.yandex.ru/get/16/alshch.4/0_c138_94485bc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32"/>
            <a:ext cx="6143668" cy="6143668"/>
          </a:xfrm>
          <a:prstGeom prst="rect">
            <a:avLst/>
          </a:prstGeom>
          <a:noFill/>
        </p:spPr>
      </p:pic>
      <p:pic>
        <p:nvPicPr>
          <p:cNvPr id="28676" name="Picture 4" descr="http://img-fotki.yandex.ru/get/55/sloniklesha.8/0_2a9b7_d7b2810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04485"/>
            <a:ext cx="8001024" cy="6153515"/>
          </a:xfrm>
          <a:prstGeom prst="rect">
            <a:avLst/>
          </a:prstGeom>
          <a:noFill/>
        </p:spPr>
      </p:pic>
      <p:pic>
        <p:nvPicPr>
          <p:cNvPr id="28678" name="Picture 6" descr="http://www.leanga.ru/files/photos/597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37192"/>
            <a:ext cx="8501122" cy="612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86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Модернизм. </a:t>
            </a:r>
            <a:r>
              <a:rPr lang="ru-RU" sz="2000" b="1" dirty="0" err="1" smtClean="0"/>
              <a:t>Нач</a:t>
            </a:r>
            <a:r>
              <a:rPr lang="ru-RU" sz="2000" b="1" dirty="0" smtClean="0"/>
              <a:t>. 1900-х — 1980-е гг</a:t>
            </a:r>
            <a:r>
              <a:rPr lang="ru-RU" dirty="0" smtClean="0"/>
              <a:t>.</a:t>
            </a:r>
          </a:p>
        </p:txBody>
      </p:sp>
      <p:pic>
        <p:nvPicPr>
          <p:cNvPr id="27650" name="Picture 2" descr="http://img1.liveinternet.ru/images/attach/c/1/61/622/61622139_korbusi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1363"/>
            <a:ext cx="9144000" cy="57166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Конструктивизм. 1920-е — </a:t>
            </a:r>
            <a:r>
              <a:rPr lang="ru-RU" sz="2000" b="1" dirty="0" err="1" smtClean="0"/>
              <a:t>нач</a:t>
            </a:r>
            <a:r>
              <a:rPr lang="ru-RU" sz="2000" b="1" dirty="0" smtClean="0"/>
              <a:t>. 1930-х гг.</a:t>
            </a:r>
            <a:endParaRPr lang="ru-RU" sz="2000" b="1" dirty="0"/>
          </a:p>
        </p:txBody>
      </p:sp>
      <p:pic>
        <p:nvPicPr>
          <p:cNvPr id="26628" name="Picture 4" descr="http://img-fotki.yandex.ru/get/4714/3588041.414/0_7bfbd_b27097ed_XL"/>
          <p:cNvPicPr>
            <a:picLocks noChangeAspect="1" noChangeArrowheads="1"/>
          </p:cNvPicPr>
          <p:nvPr/>
        </p:nvPicPr>
        <p:blipFill>
          <a:blip r:embed="rId2" cstate="print"/>
          <a:srcRect t="12504"/>
          <a:stretch>
            <a:fillRect/>
          </a:stretch>
        </p:blipFill>
        <p:spPr bwMode="auto">
          <a:xfrm>
            <a:off x="214282" y="785794"/>
            <a:ext cx="8501126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Постмодернизм. </a:t>
            </a:r>
            <a:r>
              <a:rPr lang="ru-RU" b="1" dirty="0" smtClean="0"/>
              <a:t>С сер. XX в.</a:t>
            </a:r>
          </a:p>
        </p:txBody>
      </p:sp>
      <p:pic>
        <p:nvPicPr>
          <p:cNvPr id="25602" name="Picture 2" descr="http://30ans.madame.lefigaro.fr/attachments/0000/0133/guggenhe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07346"/>
            <a:ext cx="8929718" cy="6050654"/>
          </a:xfrm>
          <a:prstGeom prst="rect">
            <a:avLst/>
          </a:prstGeom>
          <a:noFill/>
        </p:spPr>
      </p:pic>
      <p:sp>
        <p:nvSpPr>
          <p:cNvPr id="25608" name="AutoShape 8" descr="http://files.prophotos.ru/lj/build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vitali3d.files.wordpress.com/2011/11/design-line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20" cy="51435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4286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хай-тек</a:t>
            </a:r>
            <a:r>
              <a:rPr lang="ru-RU" sz="2000" b="1" dirty="0" smtClean="0"/>
              <a:t>. С кон. 1970-х гг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04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Деконструктивизм</a:t>
            </a:r>
            <a:r>
              <a:rPr lang="ru-RU" sz="2000" b="1" dirty="0" smtClean="0"/>
              <a:t>. С кон. 1980-х 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http://files.smallbay.ru/images6/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56623"/>
            <a:ext cx="8143900" cy="5901377"/>
          </a:xfrm>
          <a:prstGeom prst="rect">
            <a:avLst/>
          </a:prstGeom>
          <a:noFill/>
        </p:spPr>
      </p:pic>
      <p:pic>
        <p:nvPicPr>
          <p:cNvPr id="23556" name="Picture 4" descr="http://www.forma.spb.ru/archiblog/wp-content/uploads/2009/02/house-libeski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28671"/>
            <a:ext cx="8942145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Динамическая архитектура. С </a:t>
            </a:r>
            <a:r>
              <a:rPr lang="ru-RU" sz="2000" b="1" dirty="0" err="1" smtClean="0"/>
              <a:t>нач</a:t>
            </a:r>
            <a:r>
              <a:rPr lang="ru-RU" sz="2000" b="1" dirty="0" smtClean="0"/>
              <a:t>. 21 века</a:t>
            </a:r>
          </a:p>
        </p:txBody>
      </p:sp>
      <p:pic>
        <p:nvPicPr>
          <p:cNvPr id="22534" name="Picture 6" descr="http://www.evolo.us/wp-content/uploads/2011/05/the-Kinetower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33418"/>
            <a:ext cx="7858148" cy="602458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http://www.bluffton.edu/~sullivanm/stonehenge/wh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6296"/>
            <a:ext cx="9151012" cy="5881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Принято выделять архитектурные стили глобального значения:</a:t>
            </a:r>
          </a:p>
          <a:p>
            <a:pPr algn="ctr"/>
            <a:r>
              <a:rPr lang="ru-RU" sz="2000" b="1" dirty="0" smtClean="0"/>
              <a:t>Первобытная архитектура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71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Античная </a:t>
            </a:r>
            <a:r>
              <a:rPr lang="ru-RU" sz="2000" b="1" dirty="0" err="1"/>
              <a:t>а</a:t>
            </a:r>
            <a:r>
              <a:rPr lang="ru-RU" sz="2000" b="1" dirty="0" err="1" smtClean="0"/>
              <a:t>рхитектураVIII</a:t>
            </a:r>
            <a:r>
              <a:rPr lang="ru-RU" sz="2000" b="1" dirty="0" smtClean="0"/>
              <a:t> в. до н. э. — V в. н. э</a:t>
            </a:r>
            <a:r>
              <a:rPr lang="ru-RU" sz="2000" dirty="0" smtClean="0"/>
              <a:t>.</a:t>
            </a:r>
          </a:p>
        </p:txBody>
      </p:sp>
      <p:pic>
        <p:nvPicPr>
          <p:cNvPr id="1026" name="Picture 2" descr="http://i.bigmir.net/papers/5/0/cityscape-1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17967"/>
            <a:ext cx="7786710" cy="5840033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b/2/20/549/20549780_IMG_0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9037"/>
            <a:ext cx="9144000" cy="5768963"/>
          </a:xfrm>
          <a:prstGeom prst="rect">
            <a:avLst/>
          </a:prstGeom>
          <a:noFill/>
        </p:spPr>
      </p:pic>
      <p:pic>
        <p:nvPicPr>
          <p:cNvPr id="1030" name="Picture 6" descr="http://cs11307.userapi.com/u157502254/-6/x_b3599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964388"/>
            <a:ext cx="7858148" cy="5893612"/>
          </a:xfrm>
          <a:prstGeom prst="rect">
            <a:avLst/>
          </a:prstGeom>
          <a:noFill/>
        </p:spPr>
      </p:pic>
      <p:pic>
        <p:nvPicPr>
          <p:cNvPr id="1032" name="Picture 8" descr="http://pix.com.ua/db/architecture/ancient/ancient_architecture/b-525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07" y="928670"/>
            <a:ext cx="8893993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7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Романский стиль. X—XII вв.</a:t>
            </a:r>
          </a:p>
        </p:txBody>
      </p:sp>
      <p:pic>
        <p:nvPicPr>
          <p:cNvPr id="17418" name="Picture 10" descr="http://www.bugaga.ru/uploads/posts/2012-05/1336121901_romanski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71766"/>
            <a:ext cx="8429684" cy="60862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Готика. XII—XV вв.</a:t>
            </a:r>
          </a:p>
        </p:txBody>
      </p:sp>
      <p:pic>
        <p:nvPicPr>
          <p:cNvPr id="20482" name="Picture 2" descr="http://votrube.ru/uploads/posts/2010-10/1288175593_9fde7cf1f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6096000" cy="5953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286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В</a:t>
            </a:r>
            <a:r>
              <a:rPr lang="ru-RU" sz="2000" b="1" dirty="0" err="1" smtClean="0"/>
              <a:t>озрожление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Нач</a:t>
            </a:r>
            <a:r>
              <a:rPr lang="ru-RU" sz="2000" b="1" dirty="0" smtClean="0"/>
              <a:t>. XV — </a:t>
            </a:r>
            <a:r>
              <a:rPr lang="ru-RU" sz="2000" b="1" dirty="0" err="1" smtClean="0"/>
              <a:t>нач</a:t>
            </a:r>
            <a:r>
              <a:rPr lang="ru-RU" sz="2000" b="1" dirty="0" smtClean="0"/>
              <a:t>. XVII в.</a:t>
            </a:r>
          </a:p>
        </p:txBody>
      </p:sp>
      <p:pic>
        <p:nvPicPr>
          <p:cNvPr id="19462" name="Picture 6" descr="http://blog.europerails.ru/wp-content/uploads/2011/05/st-peters-basilica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134375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71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Барокко. Кон. XVI века — кон. XVIII в.</a:t>
            </a:r>
          </a:p>
        </p:txBody>
      </p:sp>
      <p:pic>
        <p:nvPicPr>
          <p:cNvPr id="18436" name="Picture 4" descr="http://www.photocity.ru/Album70/0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8832298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Рококо. </a:t>
            </a:r>
            <a:r>
              <a:rPr lang="ru-RU" sz="2000" b="1" dirty="0" err="1" smtClean="0"/>
              <a:t>Нач</a:t>
            </a:r>
            <a:r>
              <a:rPr lang="ru-RU" sz="2000" b="1" dirty="0" smtClean="0"/>
              <a:t>. XVIII — кон. XVIII в.</a:t>
            </a:r>
          </a:p>
        </p:txBody>
      </p:sp>
      <p:pic>
        <p:nvPicPr>
          <p:cNvPr id="33794" name="Picture 2" descr="http://i070.radikal.ru/1112/ef/d04bdbd534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2587"/>
            <a:ext cx="9144000" cy="58854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Классицизм. Сер. XVIII—XIX в.</a:t>
            </a:r>
          </a:p>
        </p:txBody>
      </p:sp>
      <p:pic>
        <p:nvPicPr>
          <p:cNvPr id="30722" name="Picture 2" descr="http://www.saratov-lepnina.ru/f/i/glossary/villa_roto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8905140" cy="6000768"/>
          </a:xfrm>
          <a:prstGeom prst="rect">
            <a:avLst/>
          </a:prstGeom>
          <a:noFill/>
        </p:spPr>
      </p:pic>
      <p:pic>
        <p:nvPicPr>
          <p:cNvPr id="30724" name="Picture 4" descr="http://www.esacademic.com/pictures/eswiki/79/Osterley_Park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7"/>
            <a:ext cx="9112524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174</TotalTime>
  <Words>94</Words>
  <Application>Microsoft Office PowerPoint</Application>
  <PresentationFormat>Экран (4:3)</PresentationFormat>
  <Paragraphs>20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~</cp:lastModifiedBy>
  <cp:revision>24</cp:revision>
  <dcterms:created xsi:type="dcterms:W3CDTF">2012-12-02T13:50:59Z</dcterms:created>
  <dcterms:modified xsi:type="dcterms:W3CDTF">2013-12-23T15:18:15Z</dcterms:modified>
</cp:coreProperties>
</file>