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3" r:id="rId5"/>
    <p:sldId id="264" r:id="rId6"/>
    <p:sldId id="265" r:id="rId7"/>
    <p:sldId id="269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7FF7D8-E0C2-405F-AAA8-F9141C0177E6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A3891C-6224-4A49-986D-74849FD190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946450"/>
          </a:xfrm>
        </p:spPr>
        <p:txBody>
          <a:bodyPr>
            <a:normAutofit/>
          </a:bodyPr>
          <a:lstStyle/>
          <a:p>
            <a:endParaRPr lang="ru-RU" sz="9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25144"/>
            <a:ext cx="7498080" cy="152325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ВОСПИТАТЕЛЬНЫЙ ПОТЕНЦИАЛ ДОПОЛНИТЕЛЬНОГО ОБРАЗОВАНИЯ</a:t>
            </a:r>
          </a:p>
          <a:p>
            <a:pPr marL="82296" indent="0" algn="ctr">
              <a:buNone/>
            </a:pP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ИЗ ОПЫТА    РАБОТЫ     УЧИТЕЛЯ     ТЕХНОЛОГИИ,    ИЗО   И   МХК                                                                                            МКОУ «КВАРЦИТНАЯ    ООШ»</a:t>
            </a:r>
            <a:b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НИКИТИНОЙ А. А.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J:\IMG_09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57166"/>
            <a:ext cx="6740822" cy="36883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57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ЦЕЛЬ: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социально-активной личности, раскрытие, развитие и реализация творческих способностей учащихся.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7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30718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5300" dirty="0" smtClean="0">
                <a:latin typeface="Georgia" pitchFamily="18" charset="0"/>
              </a:rPr>
              <a:t>возможности </a:t>
            </a:r>
            <a:br>
              <a:rPr lang="ru-RU" sz="5300" dirty="0" smtClean="0">
                <a:latin typeface="Georgia" pitchFamily="18" charset="0"/>
              </a:rPr>
            </a:br>
            <a:r>
              <a:rPr lang="ru-RU" sz="5300" dirty="0" smtClean="0">
                <a:latin typeface="Georgia" pitchFamily="18" charset="0"/>
              </a:rPr>
              <a:t>воспитательного </a:t>
            </a:r>
            <a:br>
              <a:rPr lang="ru-RU" sz="5300" dirty="0" smtClean="0">
                <a:latin typeface="Georgia" pitchFamily="18" charset="0"/>
              </a:rPr>
            </a:br>
            <a:r>
              <a:rPr lang="ru-RU" sz="5300" dirty="0" smtClean="0">
                <a:latin typeface="Georgia" pitchFamily="18" charset="0"/>
              </a:rPr>
              <a:t>воздействия</a:t>
            </a:r>
            <a:endParaRPr lang="ru-RU" sz="5300" dirty="0">
              <a:latin typeface="Georgia" pitchFamily="18" charset="0"/>
            </a:endParaRPr>
          </a:p>
        </p:txBody>
      </p:sp>
      <p:pic>
        <p:nvPicPr>
          <p:cNvPr id="1026" name="Picture 2" descr="C:\Users\Home\Desktop\фотографии 2011-2012 г\Праздник в чкалова (7 июля 2012г.)\Фото-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452" y="3286125"/>
            <a:ext cx="2369820" cy="2962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46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3466" y="-229716"/>
            <a:ext cx="7498080" cy="65973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Georgia" pitchFamily="18" charset="0"/>
              </a:rPr>
              <a:t>    Вышивка «крестиком»                                       Вязание крючком</a:t>
            </a: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Georgia" pitchFamily="18" charset="0"/>
              </a:rPr>
              <a:t>                                                 Городецкая роспись          </a:t>
            </a: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</p:txBody>
      </p:sp>
      <p:pic>
        <p:nvPicPr>
          <p:cNvPr id="1026" name="Picture 2" descr="J:\Кружок. Выставки\фото\Фото-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68" y="188640"/>
            <a:ext cx="2887216" cy="2304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Кружок. Выставки\фото\Фото-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30" y="188640"/>
            <a:ext cx="3234680" cy="23042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mages\Фото-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224" y="3212976"/>
            <a:ext cx="2736304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Images\Фото-0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6" y="3068960"/>
            <a:ext cx="2880928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40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24018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r>
              <a:rPr lang="ru-RU" sz="1600" dirty="0">
                <a:latin typeface="Georgia" pitchFamily="18" charset="0"/>
              </a:rPr>
              <a:t> </a:t>
            </a:r>
            <a:r>
              <a:rPr lang="ru-RU" sz="1600" dirty="0" smtClean="0">
                <a:latin typeface="Georgia" pitchFamily="18" charset="0"/>
              </a:rPr>
              <a:t>         Символика  России                                                 «Нет пожарам»</a:t>
            </a: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Georgia" pitchFamily="18" charset="0"/>
              </a:rPr>
              <a:t>   </a:t>
            </a:r>
          </a:p>
          <a:p>
            <a:pPr marL="82296" indent="0">
              <a:buNone/>
            </a:pPr>
            <a:r>
              <a:rPr lang="ru-RU" sz="1600" dirty="0" smtClean="0">
                <a:latin typeface="Georgia" pitchFamily="18" charset="0"/>
              </a:rPr>
              <a:t>       Новогодний переполох                                                Мамин день</a:t>
            </a:r>
            <a:endParaRPr lang="ru-RU" sz="1600" dirty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>
              <a:latin typeface="Georgia" pitchFamily="18" charset="0"/>
            </a:endParaRPr>
          </a:p>
          <a:p>
            <a:pPr marL="82296" indent="0">
              <a:buNone/>
            </a:pPr>
            <a:endParaRPr lang="ru-RU" sz="1600" dirty="0" smtClean="0"/>
          </a:p>
        </p:txBody>
      </p:sp>
      <p:pic>
        <p:nvPicPr>
          <p:cNvPr id="2050" name="Picture 2" descr="F:\Images\Фото-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6048"/>
            <a:ext cx="3024336" cy="23785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Кружок. Выставки\Изображение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57166"/>
            <a:ext cx="2844824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:\Кружок. Выставки\Фото-0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429000"/>
            <a:ext cx="2959224" cy="24857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Кружок. Выставки\Фото-00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429000"/>
            <a:ext cx="2664296" cy="23957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07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одержимое 23"/>
          <p:cNvSpPr>
            <a:spLocks noGrp="1"/>
          </p:cNvSpPr>
          <p:nvPr>
            <p:ph idx="1"/>
          </p:nvPr>
        </p:nvSpPr>
        <p:spPr>
          <a:xfrm>
            <a:off x="1435608" y="1357298"/>
            <a:ext cx="7498080" cy="521497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1600" dirty="0" smtClean="0">
                <a:latin typeface="Constantia" pitchFamily="18" charset="0"/>
              </a:rPr>
              <a:t>МКУ «Бобровская </a:t>
            </a:r>
            <a:r>
              <a:rPr lang="ru-RU" sz="1600" dirty="0" err="1" smtClean="0">
                <a:latin typeface="Constantia" pitchFamily="18" charset="0"/>
              </a:rPr>
              <a:t>Павленковская</a:t>
            </a:r>
            <a:r>
              <a:rPr lang="ru-RU" sz="1600" dirty="0" smtClean="0">
                <a:latin typeface="Constantia" pitchFamily="18" charset="0"/>
              </a:rPr>
              <a:t>                        МКДОУ «</a:t>
            </a:r>
            <a:r>
              <a:rPr lang="ru-RU" sz="1600" dirty="0" err="1" smtClean="0">
                <a:latin typeface="Constantia" pitchFamily="18" charset="0"/>
              </a:rPr>
              <a:t>Кварцитный</a:t>
            </a:r>
            <a:r>
              <a:rPr lang="ru-RU" sz="1600" dirty="0" smtClean="0">
                <a:latin typeface="Constantia" pitchFamily="18" charset="0"/>
              </a:rPr>
              <a:t> </a:t>
            </a:r>
            <a:r>
              <a:rPr lang="ru-RU" sz="1600" dirty="0" err="1" smtClean="0">
                <a:latin typeface="Constantia" pitchFamily="18" charset="0"/>
              </a:rPr>
              <a:t>д</a:t>
            </a:r>
            <a:r>
              <a:rPr lang="ru-RU" sz="1600" dirty="0" smtClean="0">
                <a:latin typeface="Constantia" pitchFamily="18" charset="0"/>
              </a:rPr>
              <a:t>/сад»           модельная библиотека»</a:t>
            </a: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Constantia" pitchFamily="18" charset="0"/>
              </a:rPr>
              <a:t>                                              МКОУ «</a:t>
            </a:r>
            <a:r>
              <a:rPr lang="ru-RU" sz="1600" dirty="0" err="1" smtClean="0">
                <a:latin typeface="Constantia" pitchFamily="18" charset="0"/>
              </a:rPr>
              <a:t>Кварцитная</a:t>
            </a:r>
            <a:r>
              <a:rPr lang="ru-RU" sz="1600" dirty="0" smtClean="0">
                <a:latin typeface="Constantia" pitchFamily="18" charset="0"/>
              </a:rPr>
              <a:t> ООШ»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25" name="Рисунок 24" descr="J:\Кружок. Выставки\Фото-006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57166"/>
            <a:ext cx="3000396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J:\Кружок. Выставки\Фото-0068_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57166"/>
            <a:ext cx="3000396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J:\Кружок. Выставки\Фото-004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714752"/>
            <a:ext cx="2952328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G:\настя никитина\DSC0511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7884" y="3714752"/>
            <a:ext cx="2778274" cy="24233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75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Home\Desktop\Кружок. Выставки\Фото-0021.jpg"/>
          <p:cNvPicPr/>
          <p:nvPr/>
        </p:nvPicPr>
        <p:blipFill>
          <a:blip r:embed="rId2" cstate="print"/>
          <a:srcRect l="6414" t="5257" r="8284"/>
          <a:stretch>
            <a:fillRect/>
          </a:stretch>
        </p:blipFill>
        <p:spPr bwMode="auto">
          <a:xfrm>
            <a:off x="1928794" y="214290"/>
            <a:ext cx="2000264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C:\Users\Home\Desktop\Кружок. Выставки\Фото-0053.jpg"/>
          <p:cNvPicPr/>
          <p:nvPr/>
        </p:nvPicPr>
        <p:blipFill>
          <a:blip r:embed="rId3" cstate="print"/>
          <a:srcRect l="1924" r="3955" b="6154"/>
          <a:stretch>
            <a:fillRect/>
          </a:stretch>
        </p:blipFill>
        <p:spPr bwMode="auto">
          <a:xfrm>
            <a:off x="1928794" y="3786190"/>
            <a:ext cx="2000264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C:\Users\Home\Desktop\Кружок. Выставки\Фото-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786190"/>
            <a:ext cx="1957382" cy="2214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>
                <a:latin typeface="Constantia" pitchFamily="18" charset="0"/>
              </a:rPr>
              <a:t>    </a:t>
            </a:r>
          </a:p>
          <a:p>
            <a:pPr>
              <a:buNone/>
            </a:pPr>
            <a:r>
              <a:rPr lang="ru-RU" sz="1600" dirty="0" smtClean="0">
                <a:latin typeface="Constantia" pitchFamily="18" charset="0"/>
              </a:rPr>
              <a:t>       Вязание крючком                                                   Холодный батик</a:t>
            </a: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endParaRPr lang="ru-RU" sz="1600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Constantia" pitchFamily="18" charset="0"/>
              </a:rPr>
              <a:t>        Вышивка атласными лентами                                 </a:t>
            </a:r>
            <a:r>
              <a:rPr lang="ru-RU" sz="1600" dirty="0" err="1" smtClean="0">
                <a:latin typeface="Constantia" pitchFamily="18" charset="0"/>
              </a:rPr>
              <a:t>Бисероплетение</a:t>
            </a:r>
            <a:endParaRPr lang="ru-RU" sz="1600" dirty="0">
              <a:latin typeface="Constantia" pitchFamily="18" charset="0"/>
            </a:endParaRPr>
          </a:p>
        </p:txBody>
      </p:sp>
      <p:pic>
        <p:nvPicPr>
          <p:cNvPr id="8" name="Рисунок 7" descr="C:\Users\Home\Desktop\Фото-0013.jpg"/>
          <p:cNvPicPr/>
          <p:nvPr/>
        </p:nvPicPr>
        <p:blipFill>
          <a:blip r:embed="rId5" cstate="print"/>
          <a:srcRect l="7857" t="8076" r="8926" b="8590"/>
          <a:stretch>
            <a:fillRect/>
          </a:stretch>
        </p:blipFill>
        <p:spPr bwMode="auto">
          <a:xfrm>
            <a:off x="5572132" y="285728"/>
            <a:ext cx="2143140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Home\Desktop\Кружок. Выставки\Фото-0092.jpg"/>
          <p:cNvPicPr/>
          <p:nvPr/>
        </p:nvPicPr>
        <p:blipFill>
          <a:blip r:embed="rId2" cstate="print"/>
          <a:srcRect l="2565" t="1026" r="11972" b="6923"/>
          <a:stretch>
            <a:fillRect/>
          </a:stretch>
        </p:blipFill>
        <p:spPr bwMode="auto">
          <a:xfrm>
            <a:off x="1643042" y="285728"/>
            <a:ext cx="1928826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Home\Desktop\Кружок. Выставки\Фото-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14752"/>
            <a:ext cx="2243134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5" descr="img924"/>
          <p:cNvPicPr>
            <a:picLocks noChangeAspect="1" noChangeArrowheads="1"/>
          </p:cNvPicPr>
          <p:nvPr/>
        </p:nvPicPr>
        <p:blipFill>
          <a:blip r:embed="rId4" cstate="print"/>
          <a:srcRect l="18275" t="38173" r="16795" b="755"/>
          <a:stretch>
            <a:fillRect/>
          </a:stretch>
        </p:blipFill>
        <p:spPr>
          <a:xfrm>
            <a:off x="6500826" y="3714751"/>
            <a:ext cx="1857388" cy="228601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Вышивка крестиком                                                     </a:t>
            </a:r>
            <a:r>
              <a:rPr lang="ru-RU" sz="1600" dirty="0" err="1" smtClean="0">
                <a:latin typeface="Georgia" pitchFamily="18" charset="0"/>
              </a:rPr>
              <a:t>Изонить</a:t>
            </a:r>
            <a:r>
              <a:rPr lang="ru-RU" sz="1600" dirty="0" smtClean="0">
                <a:latin typeface="Georgia" pitchFamily="18" charset="0"/>
              </a:rPr>
              <a:t> (нитяная графика)</a:t>
            </a: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endParaRPr lang="ru-RU" sz="16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Georgia" pitchFamily="18" charset="0"/>
              </a:rPr>
              <a:t>      Городецкая роспись                                                        Вязание спицами</a:t>
            </a:r>
            <a:endParaRPr lang="ru-RU" dirty="0" smtClean="0"/>
          </a:p>
        </p:txBody>
      </p:sp>
      <p:pic>
        <p:nvPicPr>
          <p:cNvPr id="7" name="Рисунок 6" descr="C:\Users\Home\Desktop\Кружок. Выставки\Фото-00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85728"/>
            <a:ext cx="1928826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872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Georgia" pitchFamily="18" charset="0"/>
              </a:rPr>
              <a:t>НАШИ ДОСТИЖЕНИЯ</a:t>
            </a:r>
            <a:endParaRPr lang="ru-RU" sz="5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«Мозаика детства» - 31 грамота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Городской конкурс «Пожарам нет» -       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место ( 4 грамоты)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Районный конкурс «Пожарам нет» -       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место (5 грамот)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«Символика России» -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место 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«Мир вокруг нас» - 5 грамот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«Новогодний переполох» - 8 дипломов</a:t>
            </a:r>
          </a:p>
          <a:p>
            <a:pPr marL="596646" indent="-514350"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«Русская армия 1812 года» -3 грамоты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8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</TotalTime>
  <Words>163</Words>
  <Application>Microsoft Office PowerPoint</Application>
  <PresentationFormat>Экран (4:3)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ЦЕЛЬ:</vt:lpstr>
      <vt:lpstr> возможности  воспитательного  воздействия</vt:lpstr>
      <vt:lpstr>Слайд 4</vt:lpstr>
      <vt:lpstr>Слайд 5</vt:lpstr>
      <vt:lpstr>Слайд 6</vt:lpstr>
      <vt:lpstr>Слайд 7</vt:lpstr>
      <vt:lpstr>Слайд 8</vt:lpstr>
      <vt:lpstr>НАШИ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Home</cp:lastModifiedBy>
  <cp:revision>27</cp:revision>
  <dcterms:created xsi:type="dcterms:W3CDTF">2012-12-05T10:23:21Z</dcterms:created>
  <dcterms:modified xsi:type="dcterms:W3CDTF">2014-01-24T14:24:52Z</dcterms:modified>
</cp:coreProperties>
</file>