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142976" y="428604"/>
            <a:ext cx="7215238" cy="164307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29552" cy="1785950"/>
          </a:xfrm>
          <a:prstGeom prst="flowChartAlternateProcess">
            <a:avLst/>
          </a:prstGeom>
        </p:spPr>
        <p:txBody>
          <a:bodyPr/>
          <a:lstStyle/>
          <a:p>
            <a:r>
              <a:rPr lang="ru-RU" dirty="0" smtClean="0"/>
              <a:t>Что перепутал художник?</a:t>
            </a:r>
            <a:endParaRPr lang="ru-RU" dirty="0"/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1643042" y="3000372"/>
            <a:ext cx="5643602" cy="2928934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43042" y="3071810"/>
            <a:ext cx="5643602" cy="2824170"/>
          </a:xfrm>
          <a:prstGeom prst="flowChartMagneticTape">
            <a:avLst/>
          </a:prstGeom>
        </p:spPr>
        <p:txBody>
          <a:bodyPr/>
          <a:lstStyle/>
          <a:p>
            <a:r>
              <a:rPr lang="ru-RU" dirty="0" smtClean="0"/>
              <a:t>Макарова</a:t>
            </a:r>
          </a:p>
          <a:p>
            <a:r>
              <a:rPr lang="ru-RU" dirty="0" smtClean="0"/>
              <a:t>Татьяна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925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673"/>
            <a:ext cx="6408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6" y="0"/>
            <a:ext cx="6222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632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94" y="0"/>
            <a:ext cx="6350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48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9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9766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926"/>
            <a:ext cx="6350000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2220"/>
            <a:ext cx="6350000" cy="68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19268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2473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9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12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832648" cy="68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"/>
            <a:ext cx="5832648" cy="69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904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84" y="-1"/>
            <a:ext cx="5875460" cy="68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760640" cy="68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832648" cy="68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41</TotalTime>
  <Words>7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CSC</vt:lpstr>
      <vt:lpstr>Что перепутал художник?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перепутал художник?</dc:title>
  <dc:creator>Тата</dc:creator>
  <cp:lastModifiedBy>Тата</cp:lastModifiedBy>
  <cp:revision>9</cp:revision>
  <dcterms:created xsi:type="dcterms:W3CDTF">2011-02-07T20:45:51Z</dcterms:created>
  <dcterms:modified xsi:type="dcterms:W3CDTF">2011-05-01T19:34:37Z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