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74" r:id="rId4"/>
    <p:sldId id="266" r:id="rId5"/>
    <p:sldId id="267" r:id="rId6"/>
    <p:sldId id="268" r:id="rId7"/>
    <p:sldId id="269" r:id="rId8"/>
    <p:sldId id="270" r:id="rId9"/>
    <p:sldId id="259" r:id="rId10"/>
    <p:sldId id="260" r:id="rId11"/>
    <p:sldId id="263" r:id="rId12"/>
    <p:sldId id="264" r:id="rId13"/>
    <p:sldId id="272" r:id="rId14"/>
    <p:sldId id="265" r:id="rId15"/>
    <p:sldId id="256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E3AEF-7992-4305-86A4-57E8A0F7FA22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1F068-8EE0-4BFB-9329-7346658EA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1F068-8EE0-4BFB-9329-7346658EAE7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7488" y="571481"/>
            <a:ext cx="5929355" cy="3786213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Выборы в демократическом государстве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800" dirty="0" smtClean="0"/>
              <a:t>повторительно-обобщающий урок </a:t>
            </a:r>
            <a:br>
              <a:rPr lang="ru-RU" sz="2800" dirty="0" smtClean="0"/>
            </a:br>
            <a:r>
              <a:rPr lang="ru-RU" sz="2800" dirty="0" smtClean="0"/>
              <a:t>в 11 классе</a:t>
            </a:r>
            <a:endParaRPr lang="ru-RU" sz="2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429256" y="4500571"/>
            <a:ext cx="3071835" cy="178595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Учитель истории и обществознания </a:t>
            </a:r>
            <a:r>
              <a:rPr lang="ru-RU" dirty="0" err="1" smtClean="0"/>
              <a:t>Мыльникова</a:t>
            </a:r>
            <a:r>
              <a:rPr lang="ru-RU" dirty="0" smtClean="0"/>
              <a:t> Наталья Николаевна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490" y="500042"/>
            <a:ext cx="550072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Избирательные системы:</a:t>
            </a:r>
          </a:p>
          <a:p>
            <a:endParaRPr lang="ru-RU" sz="3600" dirty="0" smtClean="0"/>
          </a:p>
          <a:p>
            <a:r>
              <a:rPr lang="ru-RU" sz="3600" dirty="0" smtClean="0"/>
              <a:t>-Мажоритарная избирательная система</a:t>
            </a:r>
          </a:p>
          <a:p>
            <a:endParaRPr lang="ru-RU" sz="3600" dirty="0" smtClean="0"/>
          </a:p>
          <a:p>
            <a:r>
              <a:rPr lang="ru-RU" sz="3600" dirty="0" smtClean="0"/>
              <a:t>-Пропорциональная избирательная система</a:t>
            </a:r>
          </a:p>
          <a:p>
            <a:endParaRPr lang="ru-RU" sz="3600" dirty="0" smtClean="0"/>
          </a:p>
          <a:p>
            <a:r>
              <a:rPr lang="ru-RU" sz="3600" dirty="0" smtClean="0"/>
              <a:t>-Смешенная избирательная система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428992" y="1428736"/>
            <a:ext cx="5065720" cy="5000660"/>
          </a:xfrm>
        </p:spPr>
        <p:txBody>
          <a:bodyPr>
            <a:normAutofit fontScale="90000"/>
          </a:bodyPr>
          <a:lstStyle/>
          <a:p>
            <a:r>
              <a:rPr lang="ru-RU" sz="3200" b="0" dirty="0" smtClean="0"/>
              <a:t>Это может привести к параличу власти. Его причины многообразны: неверие граждан в эффективность политических институтов; отсутствие политической культуры; </a:t>
            </a:r>
            <a:br>
              <a:rPr lang="ru-RU" sz="3200" b="0" dirty="0" smtClean="0"/>
            </a:br>
            <a:r>
              <a:rPr lang="ru-RU" sz="3200" b="0" dirty="0" smtClean="0"/>
              <a:t>борьба за ситуативное удовлетворение интересов </a:t>
            </a:r>
            <a:endParaRPr lang="ru-RU" sz="3200" b="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071803" y="357167"/>
            <a:ext cx="5422911" cy="1071570"/>
          </a:xfrm>
        </p:spPr>
        <p:txBody>
          <a:bodyPr>
            <a:normAutofit fontScale="85000" lnSpcReduction="10000"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Абсентеизм это уклонение от участия в выборах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3357554" y="357166"/>
            <a:ext cx="5143536" cy="71438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  <a:t>Голосование</a:t>
            </a:r>
            <a:endParaRPr lang="ru-RU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41" name="Picture 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86116" y="1500174"/>
            <a:ext cx="5272086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4214818"/>
            <a:ext cx="2357454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85728"/>
            <a:ext cx="5272086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3240" y="274638"/>
            <a:ext cx="5543560" cy="868346"/>
          </a:xfrm>
        </p:spPr>
        <p:txBody>
          <a:bodyPr>
            <a:normAutofit fontScale="90000"/>
          </a:bodyPr>
          <a:lstStyle/>
          <a:p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Подсчет голосов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21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86182" y="1357298"/>
            <a:ext cx="485778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1357298"/>
            <a:ext cx="5214974" cy="5197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868" y="500042"/>
            <a:ext cx="5000660" cy="371477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Заключительным этапом выборов будет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официальное опубликование результатов выборов в СМИ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819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571876"/>
            <a:ext cx="3869793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8992" y="274638"/>
            <a:ext cx="5072098" cy="1143000"/>
          </a:xfrm>
        </p:spPr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1357298"/>
            <a:ext cx="4572032" cy="476886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Повторить параграф 24,</a:t>
            </a:r>
          </a:p>
          <a:p>
            <a:pPr algn="just">
              <a:buNone/>
            </a:pPr>
            <a:r>
              <a:rPr lang="ru-RU" dirty="0" smtClean="0"/>
              <a:t>Написать эссе на тему: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«Демократия не может стать выше уровня того человеческого материала, из которого составлены ее избиратели» (Б.Шоу)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643306" y="428605"/>
            <a:ext cx="4643471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Однажды Конфуций увидел плачущую женщину и спросил, в чем ее горе. Она сказала ему, что тигр растерзал одного за другим всех ее родных.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-Почему же ты не покидаешь этой местности?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удивился мудрец.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 других областях князья угнетают свой народ.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-Видите, - сказал тогда Конфуций,- жестокий тиран страшнее для человека, чем лютый зверь.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 чем заключается  смысл этой притчи?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43240" y="428604"/>
            <a:ext cx="5314960" cy="4000528"/>
          </a:xfrm>
        </p:spPr>
        <p:txBody>
          <a:bodyPr>
            <a:normAutofit/>
          </a:bodyPr>
          <a:lstStyle/>
          <a:p>
            <a:r>
              <a:rPr lang="ru-RU" dirty="0" smtClean="0"/>
              <a:t>Тема урока: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Выборы в демократическом государстве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3240" y="571481"/>
            <a:ext cx="5543560" cy="142876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Какой этап выборов будет первым?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14810" y="2571744"/>
            <a:ext cx="3929091" cy="31700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Назначение выборов, определение даты голосования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8992" y="1142986"/>
            <a:ext cx="5029208" cy="2071701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sz="4900" b="1" dirty="0" smtClean="0"/>
              <a:t>Кто назначает дату голосования в РФ?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3373" y="3886200"/>
            <a:ext cx="4429156" cy="254319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Как происходит определение даты голосования?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143372" y="3357562"/>
            <a:ext cx="4494217" cy="300039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Образование избирательных округов и комиссий, составление списков избирателей.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000497" y="500044"/>
            <a:ext cx="4494217" cy="1285883"/>
          </a:xfrm>
        </p:spPr>
        <p:txBody>
          <a:bodyPr>
            <a:normAutofit fontScale="92500"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Какой этап выборов будет следующим?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43307" y="4500570"/>
            <a:ext cx="4851407" cy="192882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как формируются списки избирателей?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14745" y="428606"/>
            <a:ext cx="4779969" cy="3929089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По каким принципам происходит образование избирательных округов?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3428992" y="357188"/>
            <a:ext cx="5072098" cy="350043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chemeClr val="tx1"/>
                </a:solidFill>
              </a:rPr>
              <a:t>  С </a:t>
            </a:r>
            <a:r>
              <a:rPr lang="ru-RU" sz="4000" b="1" dirty="0" smtClean="0">
                <a:solidFill>
                  <a:schemeClr val="tx1"/>
                </a:solidFill>
              </a:rPr>
              <a:t>какого возраста гражданин обладает активным избирательным правом?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4745" y="357166"/>
            <a:ext cx="4779969" cy="578647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Следующий этап выборов-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выдвижение кандидатов, сбор подписей в поддержку кандидата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143372" y="4643446"/>
            <a:ext cx="4351341" cy="171451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Какие избирательные системы вы знаете?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</TotalTime>
  <Words>251</Words>
  <PresentationFormat>Экран (4:3)</PresentationFormat>
  <Paragraphs>35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Выборы в демократическом государстве повторительно-обобщающий урок  в 11 классе</vt:lpstr>
      <vt:lpstr>Слайд 2</vt:lpstr>
      <vt:lpstr>Тема урока:   Выборы в демократическом государстве</vt:lpstr>
      <vt:lpstr>Какой этап выборов будет первым? </vt:lpstr>
      <vt:lpstr>  Кто назначает дату голосования в РФ?  </vt:lpstr>
      <vt:lpstr>Образование избирательных округов и комиссий, составление списков избирателей.</vt:lpstr>
      <vt:lpstr>как формируются списки избирателей?</vt:lpstr>
      <vt:lpstr>Слайд 8</vt:lpstr>
      <vt:lpstr>Следующий этап выборов- выдвижение кандидатов, сбор подписей в поддержку кандидата</vt:lpstr>
      <vt:lpstr>Слайд 10</vt:lpstr>
      <vt:lpstr>Это может привести к параличу власти. Его причины многообразны: неверие граждан в эффективность политических институтов; отсутствие политической культуры;  борьба за ситуативное удовлетворение интересов </vt:lpstr>
      <vt:lpstr>Слайд 12</vt:lpstr>
      <vt:lpstr>Слайд 13</vt:lpstr>
      <vt:lpstr>Подсчет голосов</vt:lpstr>
      <vt:lpstr>Заключительным этапом выборов будет официальное опубликование результатов выборов в СМИ 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Выборы в демократическом государстве</dc:title>
  <cp:lastModifiedBy>Пользователь</cp:lastModifiedBy>
  <cp:revision>29</cp:revision>
  <dcterms:modified xsi:type="dcterms:W3CDTF">2013-03-29T08:31:55Z</dcterms:modified>
</cp:coreProperties>
</file>