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4"/>
  </p:notesMasterIdLst>
  <p:sldIdLst>
    <p:sldId id="332" r:id="rId2"/>
    <p:sldId id="334" r:id="rId3"/>
    <p:sldId id="286" r:id="rId4"/>
    <p:sldId id="336" r:id="rId5"/>
    <p:sldId id="335" r:id="rId6"/>
    <p:sldId id="337" r:id="rId7"/>
    <p:sldId id="338" r:id="rId8"/>
    <p:sldId id="273" r:id="rId9"/>
    <p:sldId id="341" r:id="rId10"/>
    <p:sldId id="291" r:id="rId11"/>
    <p:sldId id="308" r:id="rId12"/>
    <p:sldId id="29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DDDDDD"/>
    <a:srgbClr val="3399FF"/>
    <a:srgbClr val="C0C0C0"/>
    <a:srgbClr val="FFFFFF"/>
    <a:srgbClr val="FFCCCC"/>
    <a:srgbClr val="D9D9D9"/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03EA14-13B2-4426-B402-FD39E4B7B344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5968ED-8800-432F-A6D6-F65D4452E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86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3C8D-A0EE-43C4-91A7-48E3B5DFE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9459-2B43-49A9-8065-F2E11EBEA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1451-3889-44F1-AA3D-70F1B138E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109F-62EC-46B5-A92E-887F0AB4A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6067-FBEC-43FF-BF16-EAB9385D7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08C0-F400-4A42-8098-EFEF58064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6622-0B52-4064-92A8-57F9BA46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3345-9522-4EE0-A6B7-25517BD82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ABD5-5E37-4606-A4F4-2353B5D28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EBCF-1F23-4399-AB8E-C1ED34C6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BF3D-1BA4-48FC-BD04-E7780BFE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6E18-C551-4D2C-A935-24D8D995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F164-C664-4EB2-AD9F-F8E1ED95A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BA-B30A-431C-AF7E-F3629FF6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02EF-B4A3-4809-9D56-C2A13B23E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207D-5EC9-44DE-BAF6-03F75C233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53C9-DAF2-4C59-8107-2F46AAEB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65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76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765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276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6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C125EE2-F296-445B-9A69-F6022504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1;&#1048;&#1058;&#1051;&#1047;!\022%20Carry%20That%20Weight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1;&#1048;&#1058;&#1051;&#1047;!\The%20Beatles%20-%20A%20Day%20In%20The%20Life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1\Desktop\&#1041;&#1048;&#1058;&#1051;&#1047;!\&#1051;&#1086;&#1085;&#1076;&#1086;&#1085;&#1089;&#1082;&#1080;&#1081;%20&#1089;&#1080;&#1084;&#1092;&#1086;&#1085;&#1080;&#1095;&#1077;&#1089;&#1082;&#1080;&#1081;%20&#1086;&#1088;&#1082;&#1077;&#1089;&#1090;&#1088;%20-%20Yesterday%20(&#1090;&#1077;&#1084;&#1072;%20&#1041;&#1080;&#1090;&#1083;&#1079;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Users\1\Desktop\битлз\старр\Ringo Star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285728"/>
            <a:ext cx="4010015" cy="6015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14313" y="2143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Хотя вокал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Ринго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на записях 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The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Beatles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можно услышать нечасто,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Ринго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играл ведущие роли в фильмах 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The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Beatles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 Считается, что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Ринго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Старр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из всех четверых «битлов» обладал наибольшим актёрским талантом. После распада  группы 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Ринго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Старр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снялся ещё в нескольких фильмах.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53252" name="Picture 4" descr="C:\Users\1\Desktop\битлз\старр\ring-star-rings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357158" y="3571876"/>
            <a:ext cx="4071966" cy="30539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fa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796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287963"/>
            <a:ext cx="9144000" cy="1570037"/>
          </a:xfrm>
          <a:prstGeom prst="rect">
            <a:avLst/>
          </a:prstGeom>
          <a:solidFill>
            <a:srgbClr val="DDDDDD">
              <a:alpha val="69804"/>
            </a:srgbClr>
          </a:solidFill>
        </p:spPr>
        <p:txBody>
          <a:bodyPr>
            <a:spAutoFit/>
          </a:bodyPr>
          <a:lstStyle/>
          <a:p>
            <a:r>
              <a:rPr lang="ru-RU" b="1">
                <a:solidFill>
                  <a:srgbClr val="000B2C"/>
                </a:solidFill>
                <a:latin typeface="Georgia" pitchFamily="18" charset="0"/>
                <a:cs typeface="Times New Roman" pitchFamily="18" charset="0"/>
              </a:rPr>
              <a:t>Хозяин коллекции «Хард-рок-кафе» Айзек Тигрет рассказывал, что есть проект, по которому гитара Джона Леннона будет запущена в космос в специальном спутнике на вечную орбиту вокруг Земли. Как память о «Битлз». Как символ Рок-н-ролла и Любви.                                                            </a:t>
            </a:r>
            <a:endParaRPr lang="ru-RU" sz="2400" b="1">
              <a:solidFill>
                <a:srgbClr val="000B2C"/>
              </a:solidFill>
              <a:latin typeface="Georgia" pitchFamily="18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57E53F"/>
                </a:solidFill>
                <a:latin typeface="Georgia" pitchFamily="18" charset="0"/>
              </a:rPr>
              <a:t>Памятник ливерпульской четверке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00125"/>
            <a:ext cx="8715375" cy="5643563"/>
          </a:xfrm>
          <a:solidFill>
            <a:srgbClr val="DDDDDD">
              <a:alpha val="81176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Екатеринбурге 18 июня 2006 года был установлен первый 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России памятник ливерпульской четверке. Памятник группе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был  установлен на набережной реки Исеть,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недалеко от «бетонной Клавы». Монумент всемирно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известной «ливерпульской четверке» был  выполнен из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чугуна. Дата установки выбрана не случайно — это день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рождения Пола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Маккартни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Идею установки памятника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Поддержал генеральный консул Великобритании 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Екатеринбурге, который является поклонником творчества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Первым шагом на пути к установке памятника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стал проведение марафона по сбору средств. Акция прошла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25 февраля 2006 года, в день рождения Джорджа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Харрисона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течение 12 часов, с полудня до полуночи, рок-группы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исполняли песни со всех альбомов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в той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последовательности, в которой они выходили. Во время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марафона были собраны средства на реализацию проекта.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Расходы на изготовление и установку монумента составят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около 60 тысяч долларов </a:t>
            </a:r>
          </a:p>
        </p:txBody>
      </p:sp>
      <p:pic>
        <p:nvPicPr>
          <p:cNvPr id="4" name="022 Carry That We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458" grpId="0"/>
      <p:bldP spid="1945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logo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20738" y="676275"/>
            <a:ext cx="7559675" cy="5200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33875"/>
            <a:ext cx="9001125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августе 1998 года со своей группой 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All-Starr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Band</a:t>
            </a:r>
            <a:r>
              <a:rPr lang="ru-RU" sz="2000" b="1" u="sng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музыкант дал два концерта в России — в  Москве (ГКЗ Россия) и в Санкт-Петербурге (Октябрьский). Это был первый момент в истории, когда нога одного из «битлов» ступила на территорию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экс-СССР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В 2011 году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Ринго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Старр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с очередной версией 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All-Starr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Band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 вновь побывал в рамках летнего европейского турне в Москве и Санкт-Петербурге.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6" name="Picture 1" descr="C:\Users\1\Desktop\битлз\старр\ANT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3214710" cy="39733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2707" name="Picture 3" descr="C:\Users\1\Desktop\битлз\старр\265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500" y="357188"/>
            <a:ext cx="4673600" cy="359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2165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5" y="0"/>
            <a:ext cx="680085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Georgia" pitchFamily="18" charset="0"/>
              </a:rPr>
              <a:t>Достижения группы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43563"/>
            <a:ext cx="6357938" cy="9461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Сочинение «</a:t>
            </a:r>
            <a:r>
              <a:rPr lang="ru-RU" sz="2000" b="1" dirty="0" err="1" smtClean="0">
                <a:latin typeface="Georgia" pitchFamily="18" charset="0"/>
              </a:rPr>
              <a:t>The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Beatles</a:t>
            </a:r>
            <a:r>
              <a:rPr lang="ru-RU" sz="2000" b="1" dirty="0" smtClean="0">
                <a:latin typeface="Georgia" pitchFamily="18" charset="0"/>
              </a:rPr>
              <a:t>» «A </a:t>
            </a:r>
            <a:r>
              <a:rPr lang="ru-RU" sz="2000" b="1" dirty="0" err="1" smtClean="0">
                <a:latin typeface="Georgia" pitchFamily="18" charset="0"/>
              </a:rPr>
              <a:t>Day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In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The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Life</a:t>
            </a:r>
            <a:r>
              <a:rPr lang="ru-RU" sz="2000" b="1" dirty="0" smtClean="0">
                <a:latin typeface="Georgia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признано лучшей британской песней всех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Georgia" pitchFamily="18" charset="0"/>
              </a:rPr>
              <a:t>времён.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 </a:t>
            </a:r>
          </a:p>
        </p:txBody>
      </p:sp>
      <p:pic>
        <p:nvPicPr>
          <p:cNvPr id="5" name="The Beatles - A Day In The L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6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162" grpId="0"/>
      <p:bldP spid="921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0_9c56_9a569c5b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0"/>
            <a:ext cx="898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0" y="0"/>
            <a:ext cx="3500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Достижения группы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5429250"/>
            <a:ext cx="8572500" cy="10175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Georgia" pitchFamily="18" charset="0"/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2004 году</a:t>
            </a:r>
            <a:r>
              <a:rPr lang="ru-RU" sz="2400" b="1" dirty="0" smtClean="0">
                <a:latin typeface="Georgia" pitchFamily="18" charset="0"/>
              </a:rPr>
              <a:t> журнал </a:t>
            </a:r>
            <a:r>
              <a:rPr lang="ru-RU" sz="2400" b="1" dirty="0" err="1" smtClean="0">
                <a:latin typeface="Georgia" pitchFamily="18" charset="0"/>
              </a:rPr>
              <a:t>Rolling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Stone</a:t>
            </a:r>
            <a:r>
              <a:rPr lang="ru-RU" sz="2400" b="1" dirty="0" smtClean="0">
                <a:latin typeface="Georgia" pitchFamily="18" charset="0"/>
              </a:rPr>
              <a:t> опубликовал 500</a:t>
            </a:r>
            <a:endParaRPr lang="ru-RU" sz="2400" b="1" u="sng" dirty="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Georgia" pitchFamily="18" charset="0"/>
              </a:rPr>
              <a:t>лучших песен всех времён и народов. В списке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Georgia" pitchFamily="18" charset="0"/>
              </a:rPr>
              <a:t>больше всего песен </a:t>
            </a:r>
            <a:r>
              <a:rPr lang="ru-RU" sz="2400" b="1" dirty="0" err="1" smtClean="0">
                <a:latin typeface="Georgia" pitchFamily="18" charset="0"/>
              </a:rPr>
              <a:t>The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Beatles</a:t>
            </a:r>
            <a:r>
              <a:rPr lang="ru-RU" sz="2400" b="1" dirty="0" smtClean="0">
                <a:latin typeface="Georgia" pitchFamily="18" charset="0"/>
              </a:rPr>
              <a:t> — 23.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Georgia" pitchFamily="18" charset="0"/>
              </a:rPr>
              <a:t>Достижения группы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5" y="1268413"/>
            <a:ext cx="4857750" cy="2303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Крупнейшая американская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музыкальная телекомпания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VH-1 опубликовала рейтинг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100 лучших альбомов 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истории рок-н-ролла.  На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первом месте оказался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альбом «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Revolver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(1966)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легендарной группы «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endParaRPr lang="ru-RU" sz="2400" b="1" dirty="0" smtClean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».  Песня из этого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альбома «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Yesterday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(1965)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XX веке исполнялась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свыше 7  миллионов раз.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pic>
        <p:nvPicPr>
          <p:cNvPr id="6" name="Рисунок 5" descr="-MUSIC-THE-BEATLES-white-alb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3821112" cy="508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1000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d6772ae851c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3286125" cy="842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Georgia" pitchFamily="18" charset="0"/>
              </a:rPr>
              <a:t>Достижения группы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0"/>
            <a:ext cx="9144000" cy="1143000"/>
          </a:xfrm>
          <a:solidFill>
            <a:srgbClr val="DDDDDD">
              <a:alpha val="72941"/>
            </a:srgb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1964 году сразу три песни «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попали в первую десятку американского хит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парада.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_15566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Georgia" pitchFamily="18" charset="0"/>
              </a:rPr>
              <a:t>Достижения группы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29313"/>
            <a:ext cx="9144000" cy="928687"/>
          </a:xfrm>
          <a:solidFill>
            <a:srgbClr val="DDDDDD">
              <a:alpha val="74118"/>
            </a:srgb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Телевизионное шоу  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Эда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Салливана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с «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4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(1964) собрало 73 000 000 зрителей.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группа битлз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 flipH="1">
            <a:off x="785813" y="0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b="1">
                <a:latin typeface="Georgia" pitchFamily="18" charset="0"/>
                <a:cs typeface="Times New Roman" pitchFamily="18" charset="0"/>
              </a:rPr>
              <a:t>В 1980 году вместе с выстрелами Чепмена, убившего Джона Леннона, рухнула надежда на то, что эта волшебная команда, соберется вновь. Все, к сожалению, имеет свой конец.</a:t>
            </a:r>
            <a:endParaRPr lang="ru-RU" b="1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14875"/>
            <a:ext cx="9144000" cy="2308225"/>
          </a:xfrm>
          <a:prstGeom prst="rect">
            <a:avLst/>
          </a:prstGeom>
          <a:solidFill>
            <a:srgbClr val="DDDDDD">
              <a:alpha val="83137"/>
            </a:srgbClr>
          </a:solidFill>
        </p:spPr>
        <p:txBody>
          <a:bodyPr>
            <a:spAutoFit/>
          </a:bodyPr>
          <a:lstStyle/>
          <a:p>
            <a:pPr indent="450850" algn="just" eaLnBrk="0" hangingPunct="0"/>
            <a:r>
              <a:rPr lang="ru-RU" b="1">
                <a:solidFill>
                  <a:srgbClr val="161616"/>
                </a:solidFill>
                <a:latin typeface="Georgia" pitchFamily="18" charset="0"/>
                <a:cs typeface="Times New Roman" pitchFamily="18" charset="0"/>
              </a:rPr>
              <a:t>То, что делали «Битлз», нельзя назвать иначе, чем «волшебство». Эти четверо ребят своими песнями свели с ума целое поколение, заставив молодых людей всей планеты забыть про технику, спорт, науку и взять в руки электрогитары. Такого крена интереса молодежи в сторону музыки за всю историю человечества не было еще никогда. И, видимо, никогда больше не будет. Музыка «Битлз» будет жить до тех пор, пока существует поп-культура. Их записи не стареют.</a:t>
            </a:r>
            <a:endParaRPr lang="ru-RU" b="1">
              <a:solidFill>
                <a:srgbClr val="161616"/>
              </a:solidFill>
              <a:latin typeface="Georgia" pitchFamily="18" charset="0"/>
            </a:endParaRPr>
          </a:p>
          <a:p>
            <a:pPr indent="450850" algn="just" eaLnBrk="0" hangingPunct="0"/>
            <a:r>
              <a:rPr lang="ru-RU" b="1">
                <a:latin typeface="Georgia" pitchFamily="18" charset="0"/>
                <a:cs typeface="Times New Roman" pitchFamily="18" charset="0"/>
              </a:rPr>
              <a:t> </a:t>
            </a:r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beatclub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214290"/>
            <a:ext cx="7486651" cy="6264275"/>
          </a:xfrm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857625"/>
            <a:ext cx="5643563" cy="3000375"/>
          </a:xfrm>
          <a:prstGeom prst="rect">
            <a:avLst/>
          </a:prstGeom>
          <a:solidFill>
            <a:srgbClr val="3399FF">
              <a:alpha val="72157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60375" eaLnBrk="0" hangingPunct="0"/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Музыка битлов очень мелодична, глубоко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полифонична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и содержательна. Ее исполняют крупнейшие певцы самых различных направлений: и такие короли блюза, как Элла </a:t>
            </a:r>
            <a:r>
              <a:rPr lang="ru-RU" b="1" dirty="0" err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Фитцжеральд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, и классические оперные певцы, такие, как Пласидо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Доминго, Александр Градский.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Это не случайно.  Значит, в самой этой музыке заключается притягательная сила.  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Лондонский симфонический оркестр - Yesterday (тема Битлз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1202</TotalTime>
  <Words>531</Words>
  <Application>Microsoft Office PowerPoint</Application>
  <PresentationFormat>Экран (4:3)</PresentationFormat>
  <Paragraphs>56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Вершина горы</vt:lpstr>
      <vt:lpstr>Слайд 1</vt:lpstr>
      <vt:lpstr>Слайд 2</vt:lpstr>
      <vt:lpstr>Достижения группы</vt:lpstr>
      <vt:lpstr>Достижения группы</vt:lpstr>
      <vt:lpstr>Достижения группы</vt:lpstr>
      <vt:lpstr>Достижения группы</vt:lpstr>
      <vt:lpstr>Достижения группы</vt:lpstr>
      <vt:lpstr>Слайд 8</vt:lpstr>
      <vt:lpstr>Слайд 9</vt:lpstr>
      <vt:lpstr>Слайд 10</vt:lpstr>
      <vt:lpstr>Памятник ливерпульской четверке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Beatles -</dc:title>
  <dc:creator>Aragon</dc:creator>
  <cp:lastModifiedBy>1</cp:lastModifiedBy>
  <cp:revision>44</cp:revision>
  <dcterms:created xsi:type="dcterms:W3CDTF">2009-12-19T19:48:42Z</dcterms:created>
  <dcterms:modified xsi:type="dcterms:W3CDTF">2013-12-23T17:12:52Z</dcterms:modified>
</cp:coreProperties>
</file>