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3"/>
  </p:notesMasterIdLst>
  <p:sldIdLst>
    <p:sldId id="300" r:id="rId2"/>
    <p:sldId id="312" r:id="rId3"/>
    <p:sldId id="343" r:id="rId4"/>
    <p:sldId id="340" r:id="rId5"/>
    <p:sldId id="257" r:id="rId6"/>
    <p:sldId id="321" r:id="rId7"/>
    <p:sldId id="307" r:id="rId8"/>
    <p:sldId id="345" r:id="rId9"/>
    <p:sldId id="303" r:id="rId10"/>
    <p:sldId id="346" r:id="rId11"/>
    <p:sldId id="30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DDDDDD"/>
    <a:srgbClr val="3399FF"/>
    <a:srgbClr val="C0C0C0"/>
    <a:srgbClr val="FFFFFF"/>
    <a:srgbClr val="FFCCCC"/>
    <a:srgbClr val="D9D9D9"/>
    <a:srgbClr val="00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03EA14-13B2-4426-B402-FD39E4B7B344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5968ED-8800-432F-A6D6-F65D4452E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ECD059-437A-4B5E-8AF8-DE395719AFCA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86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3C8D-A0EE-43C4-91A7-48E3B5DFE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9459-2B43-49A9-8065-F2E11EBEA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21451-3889-44F1-AA3D-70F1B138E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109F-62EC-46B5-A92E-887F0AB4A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06067-FBEC-43FF-BF16-EAB9385D7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408C0-F400-4A42-8098-EFEF58064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6622-0B52-4064-92A8-57F9BA46F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3345-9522-4EE0-A6B7-25517BD82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ABD5-5E37-4606-A4F4-2353B5D28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AEAD-A9D0-4692-BFF9-2809CB91E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EBCF-1F23-4399-AB8E-C1ED34C64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BF3D-1BA4-48FC-BD04-E7780BFEE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6E18-C551-4D2C-A935-24D8D9959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CF164-C664-4EB2-AD9F-F8E1ED95A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E4BA-B30A-431C-AF7E-F3629FF60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302EF-B4A3-4809-9D56-C2A13B23E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A207D-5EC9-44DE-BAF6-03F75C233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53C9-DAF2-4C59-8107-2F46AAEB9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765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765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765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2766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766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767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7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7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C125EE2-F296-445B-9A69-F60225047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5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1\Desktop\&#1041;&#1048;&#1058;&#1051;&#1047;!\067%20Let%20It%20Be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1\Desktop\&#1041;&#1048;&#1058;&#1051;&#1047;!\082%20I%20Should%20Have%20Known%20Better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41;&#1048;&#1058;&#1051;&#1047;!\136%20And%20I%20Love%20Her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1\Desktop\&#1041;&#1048;&#1058;&#1051;&#1047;!\091%20Michelle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86375" y="357188"/>
            <a:ext cx="3857625" cy="5429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Будущие THE BEATLES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родились и выросли 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Ливерпуле — месте, где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в конце пятидесятых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годов влияние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американской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популярной  музыки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было едва ли не сильнее,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чем в столице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Великобритании. Джон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Леннон уже выступал 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любительской скиффл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группе «Кворимен»,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когда на пикнике,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устроенном 6 июля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1957, познакомился 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>
                <a:latin typeface="Georgia" pitchFamily="18" charset="0"/>
              </a:rPr>
              <a:t>Полом Маккартни. 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285875" y="571500"/>
            <a:ext cx="264318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Harsh3" dir="l"/>
            </a:scene3d>
            <a:sp3d extrusionH="430200" prstMaterial="legacyPlastic">
              <a:extrusionClr>
                <a:srgbClr val="ABD38D"/>
              </a:extrusionClr>
            </a:sp3d>
          </a:bodyPr>
          <a:lstStyle/>
          <a:p>
            <a:pPr algn="ctr"/>
            <a:r>
              <a:rPr lang="ru-RU" sz="2800" b="1" kern="10">
                <a:ln w="9525">
                  <a:round/>
                  <a:headEnd/>
                  <a:tailEnd/>
                </a:ln>
                <a:solidFill>
                  <a:srgbClr val="F2F2F2"/>
                </a:solidFill>
                <a:latin typeface="Georgia"/>
              </a:rPr>
              <a:t>Рождение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5715000"/>
            <a:ext cx="86439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Тот, стоя в стороне от общей компании, играл на гитаре  и пел.  Леннон высоко оценил мастерство Пола.  </a:t>
            </a:r>
          </a:p>
        </p:txBody>
      </p:sp>
      <p:pic>
        <p:nvPicPr>
          <p:cNvPr id="3074" name="Picture 2" descr="C:\Users\1\Desktop\битлз2\250aa947d2546ec45e8dff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5026637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  <p:bldP spid="61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0"/>
            <a:ext cx="8786874" cy="6858000"/>
          </a:xfrm>
          <a:solidFill>
            <a:srgbClr val="9999FF">
              <a:alpha val="63137"/>
            </a:srgbClr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 июне 1965 «за выдающийся вклад в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дело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процветания  Великобритании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 английская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королева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наградила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музыкантов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орденом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Британской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империи.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Церемония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награждения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состоялась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26 октября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Букингемском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дворце (в 1969 году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Джон Леннон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вернул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свой орден в знак протеста против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одобрения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Великобританией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войны во Вьетнаме).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Летом 1966года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Леннон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стал причиной грандиозного скандала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американской  общественности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, заявив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«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Христианство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рано или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поздно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изживет себя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.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Оно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съежится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и исчезнет. Спорить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по этому поводу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бессмысленно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— я прав, и будущее покажет, что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я прав.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Мы уже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сейчас популярнее Иисуса Христа».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Последняя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фраза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привела к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массовым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сожжениям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пластинок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группы в США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, и спустя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некоторое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время Леннон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был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вынужден принести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свои извинения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всем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, чьи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чувства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он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оскорбил.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29 августа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1966 в Сан-Франциско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2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</a:t>
            </a:r>
            <a:endParaRPr lang="ru-RU" sz="2200" b="1" dirty="0" smtClean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дали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свой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последний концерт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и сосредоточились на </a:t>
            </a:r>
            <a:endParaRPr lang="ru-RU" sz="2200" b="1" dirty="0" smtClean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студийных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экспериментах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 разными 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звуками </a:t>
            </a: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инструментами</a:t>
            </a:r>
            <a:r>
              <a:rPr lang="ru-RU" sz="22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4" name="Picture 3" descr="17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5984" y="285728"/>
            <a:ext cx="4286248" cy="6429372"/>
          </a:xfrm>
          <a:ln/>
          <a:effectLst>
            <a:softEdge rad="1270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группа битлз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214290"/>
            <a:ext cx="8715436" cy="5643602"/>
          </a:xfrm>
          <a:prstGeom prst="rect">
            <a:avLst/>
          </a:prstGeom>
          <a:solidFill>
            <a:srgbClr val="FFCCCC">
              <a:alpha val="58824"/>
            </a:srgb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marL="742950" lvl="1" indent="-285750">
              <a:spcBef>
                <a:spcPts val="0"/>
              </a:spcBef>
              <a:defRPr/>
            </a:pPr>
            <a:endParaRPr lang="ru-RU" sz="2000" b="1" kern="0" dirty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Конец 1960-х годов, несмотря на различные признаки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неблагополучия, был весьма насыщенным в творческом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отношении для BEATLES. В 1968 вышел знаменитый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«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White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Album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 («Белый альбом», по цвету обложки), в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1969 — «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Abbey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Road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 (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сингл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из которого — 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Come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Together</a:t>
            </a:r>
            <a:endParaRPr lang="ru-RU" sz="2000" b="1" kern="0" dirty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— впервые с 1962 занял только четвертую строчку в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чартах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Великобритании), и «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Yellow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Submarine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 («Желтая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подлодка»), по которой был сделан великолепный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анимационный фильм. В 1970 появился сборник «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Hey</a:t>
            </a:r>
            <a:endParaRPr lang="ru-RU" sz="2000" b="1" kern="0" dirty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Jude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», заглавная песня которого представляла собой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монументальную лирическую балладу. Но уже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чувствовалось, что «ливерпульская четверка» начала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распадаться, каждый из музыкантов пытался работать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самостоятельно. Последний альбом BEATLES,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выпущенный под названием «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Let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It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», был сведен и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увидел свет в 1970 уже после официального распада</a:t>
            </a:r>
          </a:p>
          <a:p>
            <a:pPr marL="742950" lvl="1" indent="-285750">
              <a:spcBef>
                <a:spcPts val="0"/>
              </a:spcBef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группы.</a:t>
            </a:r>
          </a:p>
        </p:txBody>
      </p:sp>
      <p:pic>
        <p:nvPicPr>
          <p:cNvPr id="4" name="067 Let It 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58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5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4429125"/>
            <a:ext cx="8786812" cy="20716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Маккартни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 был приглашен в группу, и с первых дней они с Джоном начали писать собственные песни, что было явлением нехарактерным для тех лет: обычно исполнители пользовались либо готовым материалом, либо композиторы писали им музыку на заказ.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2928938" y="357188"/>
            <a:ext cx="321468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Harsh3" dir="l"/>
            </a:scene3d>
            <a:sp3d extrusionH="430200" prstMaterial="legacyPlastic">
              <a:extrusionClr>
                <a:srgbClr val="ABD38D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Georgia"/>
              </a:rPr>
              <a:t>Рождение</a:t>
            </a:r>
          </a:p>
        </p:txBody>
      </p:sp>
      <p:pic>
        <p:nvPicPr>
          <p:cNvPr id="4098" name="Picture 2" descr="C:\Users\1\Desktop\битлз2\12189-sc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00108"/>
            <a:ext cx="2643206" cy="319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1\Desktop\битлз2\John-Lennon-smiling.jpg"/>
          <p:cNvPicPr>
            <a:picLocks noChangeAspect="1" noChangeArrowheads="1"/>
          </p:cNvPicPr>
          <p:nvPr/>
        </p:nvPicPr>
        <p:blipFill>
          <a:blip r:embed="rId3"/>
          <a:srcRect b="20023"/>
          <a:stretch>
            <a:fillRect/>
          </a:stretch>
        </p:blipFill>
        <p:spPr bwMode="auto">
          <a:xfrm>
            <a:off x="1214414" y="1000108"/>
            <a:ext cx="2645676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1\Desktop\битлз2\13560945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7166"/>
            <a:ext cx="9144000" cy="6123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  <p:bldP spid="61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32"/>
            <a:ext cx="4071934" cy="600076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   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 1960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The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совершают свои первые поездки в Гамбург, где с успехом выступают в тамошних пивных. Их репертуар состоял главным образом из вещей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Чака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Берри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Литл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Ричарда, Карла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Перкинса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и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Бадди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Холли</a:t>
            </a:r>
            <a:r>
              <a:rPr lang="ru-RU" sz="24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000"/>
          </a:p>
        </p:txBody>
      </p:sp>
      <p:pic>
        <p:nvPicPr>
          <p:cNvPr id="60420" name="Picture 4" descr="b_111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00042"/>
            <a:ext cx="4606927" cy="5473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1\Desktop\битлз2\reefthebeatles4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4" y="357166"/>
            <a:ext cx="8871942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14313"/>
            <a:ext cx="8786813" cy="6286500"/>
          </a:xfrm>
          <a:solidFill>
            <a:srgbClr val="DDDDDD">
              <a:alpha val="69020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b="1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b="1" i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 конце 1961 на один из концертов THE BEATLES в «Каверне»»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случайно забрел Брайан </a:t>
            </a:r>
            <a:r>
              <a:rPr lang="ru-RU" sz="1800" b="1" i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Эпстайн</a:t>
            </a: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. Комиссованный по состоянию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здоровья из армии, </a:t>
            </a:r>
            <a:r>
              <a:rPr lang="ru-RU" sz="1800" b="1" i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Эпстайн</a:t>
            </a: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, также уроженец Ливерпуля, год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учился в Королевской Академии драматического искусства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(Лондон), а вернувшись домой, стал управляющим отцовского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магазина грампластинок. Незадолго до этого  </a:t>
            </a:r>
            <a:r>
              <a:rPr lang="ru-RU" sz="1800" b="1" i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Эпстайн</a:t>
            </a: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получил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запрос на выпущенный в Германии </a:t>
            </a:r>
            <a:r>
              <a:rPr lang="ru-RU" sz="1800" b="1" i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сингл</a:t>
            </a: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My</a:t>
            </a: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1800" b="1" i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Bonnie</a:t>
            </a: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(который THE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 записали в Гамбурге как аккомпанирующая группа певца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Тонн Шеридана — для этого студийного проекта они взяли себе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название THE BEAT BOYS), и вскоре он стал менеджером THE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BEATLES. Первым делом </a:t>
            </a:r>
            <a:r>
              <a:rPr lang="ru-RU" sz="1800" b="1" i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Эпстайн</a:t>
            </a: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изменил имидж музыкантов: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вместо черных кожаных курток музыканты облачились в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пиджаки без воротников от Пьера </a:t>
            </a:r>
            <a:r>
              <a:rPr lang="ru-RU" sz="1800" b="1" i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Кардена</a:t>
            </a: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(получившие название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«</a:t>
            </a:r>
            <a:r>
              <a:rPr lang="ru-RU" sz="1800" b="1" i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битловки</a:t>
            </a: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»), а взбитые «коки»» а-ля Элвис Пресли сменили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длинные челки. Когда практически все европейские фирмы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грамзаписи отвергли музыку THE BEATLES, </a:t>
            </a:r>
            <a:r>
              <a:rPr lang="ru-RU" sz="1800" b="1" i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Эпстайн</a:t>
            </a: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добился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контракта с </a:t>
            </a:r>
            <a:r>
              <a:rPr lang="ru-RU" sz="1800" b="1" i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Parlophone</a:t>
            </a: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, входившей тогда в состав ЕМI. В июне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1962 группу прослушал звукорежиссер продюсер Джордж Мартин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И подписал с группой контракт на месяц (и останется с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музыкантами  практически на все время существования</a:t>
            </a:r>
            <a:r>
              <a:rPr lang="ru-RU" sz="18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группы)</a:t>
            </a:r>
            <a:r>
              <a:rPr lang="ru-RU" sz="1800" b="1" dirty="0" smtClean="0">
                <a:latin typeface="Georgia" pitchFamily="18" charset="0"/>
              </a:rPr>
              <a:t>. </a:t>
            </a:r>
          </a:p>
        </p:txBody>
      </p:sp>
      <p:pic>
        <p:nvPicPr>
          <p:cNvPr id="6" name="Picture 6" descr="C:\Users\евросеть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19601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sca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20530">
            <a:off x="589092" y="541539"/>
            <a:ext cx="29718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2" name="Picture 2" descr="C:\Users\1\Desktop\битлз2\eispe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143248"/>
            <a:ext cx="2652711" cy="3525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2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2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2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2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2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2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2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2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8715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Летом 1963 THE BEATLES, которые должны были открывать концерты</a:t>
            </a:r>
            <a:r>
              <a:rPr lang="en-US" sz="2400" b="1">
                <a:latin typeface="Georgia" pitchFamily="18" charset="0"/>
              </a:rPr>
              <a:t> </a:t>
            </a:r>
            <a:r>
              <a:rPr lang="ru-RU" sz="2400" b="1">
                <a:latin typeface="Georgia" pitchFamily="18" charset="0"/>
              </a:rPr>
              <a:t>Роя Орбисона, оказались по рейтингу на порядок выше американца — именно тогда появились первые признаки явления, получившего термин «битломания»». </a:t>
            </a:r>
          </a:p>
        </p:txBody>
      </p:sp>
      <p:pic>
        <p:nvPicPr>
          <p:cNvPr id="19459" name="Рисунок 1" descr="7488952_pic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143125"/>
            <a:ext cx="7265988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82 I Should Have Known Bet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2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71480"/>
            <a:ext cx="3786214" cy="5355312"/>
          </a:xfrm>
          <a:prstGeom prst="rect">
            <a:avLst/>
          </a:prstGeom>
          <a:solidFill>
            <a:srgbClr val="FFCCCC">
              <a:alpha val="5098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По окончании первых европейских гастролей (октябрь 1963) THE BEATLES и их менеджер </a:t>
            </a:r>
            <a:r>
              <a:rPr lang="ru-RU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Эпстайн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перебрались в Лондон. Преследуемые толпами поклонников, THE BEATLES появляются на публике только под охраной полиции. В конце октября того же года </a:t>
            </a:r>
            <a:r>
              <a:rPr lang="ru-RU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сингл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 </a:t>
            </a:r>
            <a:r>
              <a:rPr lang="ru-RU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She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Loves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You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становится самой тиражируемой пластинкой в истории граммофонной промышленности Великобритании, а в ноябре 1963 THE BEATLES выступают перед королевой-матерью.</a:t>
            </a:r>
            <a:endParaRPr lang="ru-RU" dirty="0">
              <a:solidFill>
                <a:schemeClr val="accent3">
                  <a:lumMod val="10000"/>
                </a:schemeClr>
              </a:solidFill>
              <a:latin typeface="Arial" charset="0"/>
            </a:endParaRPr>
          </a:p>
        </p:txBody>
      </p:sp>
      <p:pic>
        <p:nvPicPr>
          <p:cNvPr id="4" name="Рисунок 1" descr="0_1751d_ac170e97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42918"/>
            <a:ext cx="4271973" cy="527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136 And I Love H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2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357166"/>
            <a:ext cx="4500594" cy="5324535"/>
          </a:xfrm>
          <a:prstGeom prst="rect">
            <a:avLst/>
          </a:prstGeom>
          <a:solidFill>
            <a:srgbClr val="FFCCCC">
              <a:alpha val="34118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Труден был путь к вершинам музыкального Олимпа. Но эти молодые ребята нашли свой ключ к сердцам миллионов людей. В 1963 году вышел их первый долгоиграющий диск «Р</a:t>
            </a:r>
            <a:r>
              <a:rPr lang="en-US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l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еа</a:t>
            </a:r>
            <a:r>
              <a:rPr lang="en-US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s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е, Р</a:t>
            </a:r>
            <a:r>
              <a:rPr lang="en-US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l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еа</a:t>
            </a:r>
            <a:r>
              <a:rPr lang="en-US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s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е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Ме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 («Прошу тебя, прошу»), и ему сопутствовал успех. С него и началось триумфальное шествие «Битлз» по всему миру. Они много гастролировали, 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записывались на студии. Всего было выпущено 13 долгоиграющих  пластинок и 23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сингла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4" name="Рисунок 1" descr="beat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891883" cy="535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091 Michel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4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beat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3749671" cy="2668331"/>
          </a:xfrm>
          <a:prstGeom prst="rect">
            <a:avLst/>
          </a:prstGeom>
          <a:noFill/>
        </p:spPr>
      </p:pic>
      <p:pic>
        <p:nvPicPr>
          <p:cNvPr id="64518" name="Picture 6" descr="beat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14290"/>
            <a:ext cx="3643338" cy="2655269"/>
          </a:xfrm>
          <a:prstGeom prst="rect">
            <a:avLst/>
          </a:prstGeom>
          <a:noFill/>
        </p:spPr>
      </p:pic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2214554"/>
            <a:ext cx="8715436" cy="442915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Georgia" pitchFamily="18" charset="0"/>
              </a:rPr>
              <a:t>Несмотря на оглушительный успех </a:t>
            </a:r>
            <a:r>
              <a:rPr lang="ru-RU" sz="2000" b="1" dirty="0" smtClean="0">
                <a:latin typeface="Georgia" pitchFamily="18" charset="0"/>
              </a:rPr>
              <a:t> в </a:t>
            </a:r>
            <a:r>
              <a:rPr lang="ru-RU" sz="2000" b="1" dirty="0">
                <a:latin typeface="Georgia" pitchFamily="18" charset="0"/>
              </a:rPr>
              <a:t>Европе, </a:t>
            </a:r>
            <a:r>
              <a:rPr lang="ru-RU" sz="2000" b="1" dirty="0" smtClean="0">
                <a:latin typeface="Georgia" pitchFamily="18" charset="0"/>
              </a:rPr>
              <a:t>американская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Georgia" pitchFamily="18" charset="0"/>
              </a:rPr>
              <a:t>фирма</a:t>
            </a:r>
            <a:r>
              <a:rPr lang="ru-RU" sz="2000" b="1" dirty="0">
                <a:latin typeface="Georgia" pitchFamily="18" charset="0"/>
              </a:rPr>
              <a:t>, </a:t>
            </a:r>
            <a:r>
              <a:rPr lang="ru-RU" sz="2000" b="1" dirty="0" smtClean="0">
                <a:latin typeface="Georgia" pitchFamily="18" charset="0"/>
              </a:rPr>
              <a:t> отнеслась </a:t>
            </a:r>
            <a:r>
              <a:rPr lang="ru-RU" sz="2000" b="1" dirty="0">
                <a:latin typeface="Georgia" pitchFamily="18" charset="0"/>
              </a:rPr>
              <a:t>к группе настороженно и </a:t>
            </a:r>
            <a:r>
              <a:rPr lang="ru-RU" sz="2000" b="1" dirty="0" smtClean="0">
                <a:latin typeface="Georgia" pitchFamily="18" charset="0"/>
              </a:rPr>
              <a:t> не </a:t>
            </a:r>
            <a:r>
              <a:rPr lang="ru-RU" sz="2000" b="1" dirty="0">
                <a:latin typeface="Georgia" pitchFamily="18" charset="0"/>
              </a:rPr>
              <a:t>выпустила </a:t>
            </a:r>
            <a:r>
              <a:rPr lang="ru-RU" sz="2000" b="1" dirty="0" smtClean="0">
                <a:latin typeface="Georgia" pitchFamily="18" charset="0"/>
              </a:rPr>
              <a:t>ни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одной пластинки, датированной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1963, рискнув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перепечатать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только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четвертый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сингл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. Вопреки всяческим ожиданиям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критиков, успех вышел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ошеломляющим. Сотни тысяч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американских </a:t>
            </a: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тинейджеров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требовали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«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привезти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великолепную 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четверку» в США.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Начинались триумфальные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гастроли 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по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другую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сторону Атлантики. В феврале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1964 более 70 миллионов американских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телезрителей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смотрели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выступление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группы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 знаменитом шоу. В апреле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1964 композиция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Can't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Buy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Me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Love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одновременно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возглавила хит-парады  Великобритании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и США; в том же </a:t>
            </a:r>
            <a:endParaRPr lang="ru-RU" sz="2000" b="1" dirty="0" smtClean="0">
              <a:solidFill>
                <a:schemeClr val="accent3">
                  <a:lumMod val="10000"/>
                </a:schemeClr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месяце </a:t>
            </a: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Beatles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заняли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все верхние пять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строчек 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в </a:t>
            </a: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хит-параде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журнала </a:t>
            </a:r>
            <a:r>
              <a:rPr lang="ru-RU" sz="2000" b="1" dirty="0" err="1" smtClean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Billboard</a:t>
            </a:r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5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5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5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5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5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5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5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5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5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5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5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5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4000" b="1" kern="0" dirty="0">
                <a:latin typeface="Georgia" pitchFamily="18" charset="0"/>
              </a:rPr>
              <a:t>На пике популярности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2875" y="4143375"/>
            <a:ext cx="9001125" cy="24288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ru-RU" sz="3200" kern="0" dirty="0">
              <a:latin typeface="+mn-lt"/>
            </a:endParaRP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15 августа 1965 THE BEATLES выступали перед 55000 зрителей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на нью-йоркском стадионе «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Ши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», установив рекорд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посещаемости 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рок-концертов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. Написанная в тот период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композиция Пола 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Маккартни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  «</a:t>
            </a:r>
            <a:r>
              <a:rPr lang="ru-RU" sz="2000" b="1" kern="0" dirty="0" err="1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Yesterday</a:t>
            </a: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» (1-е место, 1965) до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сих пор является самой популярной в репертуаре более чем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2000" b="1" kern="0" dirty="0">
                <a:solidFill>
                  <a:schemeClr val="accent3">
                    <a:lumMod val="10000"/>
                  </a:schemeClr>
                </a:solidFill>
                <a:latin typeface="Georgia" pitchFamily="18" charset="0"/>
              </a:rPr>
              <a:t>500 исполнителей.</a:t>
            </a:r>
          </a:p>
        </p:txBody>
      </p:sp>
      <p:pic>
        <p:nvPicPr>
          <p:cNvPr id="6" name="Рисунок 1" descr="beatl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572032" cy="3472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29188" y="857250"/>
            <a:ext cx="4214812" cy="389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>
                <a:latin typeface="Georgia" pitchFamily="18" charset="0"/>
              </a:rPr>
              <a:t>В 1965 THE BEATLES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>
                <a:latin typeface="Georgia" pitchFamily="18" charset="0"/>
              </a:rPr>
              <a:t>побывали с концертами в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>
                <a:latin typeface="Georgia" pitchFamily="18" charset="0"/>
              </a:rPr>
              <a:t>Европе, Северной Америке,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>
                <a:latin typeface="Georgia" pitchFamily="18" charset="0"/>
              </a:rPr>
              <a:t>Австралии и на Ближнем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>
                <a:latin typeface="Georgia" pitchFamily="18" charset="0"/>
              </a:rPr>
              <a:t>Востоке. Второй фильм с их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>
                <a:latin typeface="Georgia" pitchFamily="18" charset="0"/>
              </a:rPr>
              <a:t>участием «</a:t>
            </a:r>
            <a:r>
              <a:rPr lang="ru-RU" sz="1900" b="1" kern="0" dirty="0" err="1">
                <a:latin typeface="Georgia" pitchFamily="18" charset="0"/>
              </a:rPr>
              <a:t>Help</a:t>
            </a:r>
            <a:r>
              <a:rPr lang="ru-RU" sz="1900" b="1" kern="0" dirty="0">
                <a:latin typeface="Georgia" pitchFamily="18" charset="0"/>
              </a:rPr>
              <a:t>!» («На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>
                <a:latin typeface="Georgia" pitchFamily="18" charset="0"/>
              </a:rPr>
              <a:t>помощь!», режиссер Ричард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 err="1">
                <a:latin typeface="Georgia" pitchFamily="18" charset="0"/>
              </a:rPr>
              <a:t>Лестер</a:t>
            </a:r>
            <a:r>
              <a:rPr lang="ru-RU" sz="1900" b="1" kern="0" dirty="0">
                <a:latin typeface="Georgia" pitchFamily="18" charset="0"/>
              </a:rPr>
              <a:t>) снимался в Англии,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>
                <a:latin typeface="Georgia" pitchFamily="18" charset="0"/>
              </a:rPr>
              <a:t>Австрии и на Багамских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>
                <a:latin typeface="Georgia" pitchFamily="18" charset="0"/>
              </a:rPr>
              <a:t>островах весной 1965;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>
                <a:latin typeface="Georgia" pitchFamily="18" charset="0"/>
              </a:rPr>
              <a:t>премьера картины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>
                <a:latin typeface="Georgia" pitchFamily="18" charset="0"/>
              </a:rPr>
              <a:t>состоялась в США в августе</a:t>
            </a:r>
          </a:p>
          <a:p>
            <a:pPr marL="342900" indent="-342900">
              <a:spcBef>
                <a:spcPts val="0"/>
              </a:spcBef>
              <a:buClr>
                <a:schemeClr val="tx2"/>
              </a:buClr>
              <a:defRPr/>
            </a:pPr>
            <a:r>
              <a:rPr lang="ru-RU" sz="1900" b="1" kern="0" dirty="0">
                <a:latin typeface="Georgia" pitchFamily="18" charset="0"/>
              </a:rPr>
              <a:t>того же года. </a:t>
            </a:r>
            <a:endParaRPr lang="ru-RU" sz="1900" dirty="0">
              <a:latin typeface="Georgia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0" y="63963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К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6">
      <a:dk1>
        <a:srgbClr val="809296"/>
      </a:dk1>
      <a:lt1>
        <a:srgbClr val="FFFFFF"/>
      </a:lt1>
      <a:dk2>
        <a:srgbClr val="6699FF"/>
      </a:dk2>
      <a:lt2>
        <a:srgbClr val="B3EDFF"/>
      </a:lt2>
      <a:accent1>
        <a:srgbClr val="FF9933"/>
      </a:accent1>
      <a:accent2>
        <a:srgbClr val="FFAA99"/>
      </a:accent2>
      <a:accent3>
        <a:srgbClr val="B8CAFF"/>
      </a:accent3>
      <a:accent4>
        <a:srgbClr val="DADADA"/>
      </a:accent4>
      <a:accent5>
        <a:srgbClr val="FFCAAD"/>
      </a:accent5>
      <a:accent6>
        <a:srgbClr val="E79A8A"/>
      </a:accent6>
      <a:hlink>
        <a:srgbClr val="FFCFAB"/>
      </a:hlink>
      <a:folHlink>
        <a:srgbClr val="CC99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1210</TotalTime>
  <Words>1029</Words>
  <Application>Microsoft Office PowerPoint</Application>
  <PresentationFormat>Экран (4:3)</PresentationFormat>
  <Paragraphs>124</Paragraphs>
  <Slides>11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Вершина горы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Beatles -</dc:title>
  <dc:creator>Aragon</dc:creator>
  <cp:lastModifiedBy>1</cp:lastModifiedBy>
  <cp:revision>45</cp:revision>
  <dcterms:created xsi:type="dcterms:W3CDTF">2009-12-19T19:48:42Z</dcterms:created>
  <dcterms:modified xsi:type="dcterms:W3CDTF">2013-12-23T17:07:26Z</dcterms:modified>
</cp:coreProperties>
</file>