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sldIdLst>
    <p:sldId id="256" r:id="rId2"/>
    <p:sldId id="333" r:id="rId3"/>
    <p:sldId id="297" r:id="rId4"/>
    <p:sldId id="298" r:id="rId5"/>
    <p:sldId id="299" r:id="rId6"/>
    <p:sldId id="313" r:id="rId7"/>
    <p:sldId id="311" r:id="rId8"/>
    <p:sldId id="316" r:id="rId9"/>
    <p:sldId id="310" r:id="rId10"/>
    <p:sldId id="317" r:id="rId11"/>
    <p:sldId id="309" r:id="rId12"/>
    <p:sldId id="318" r:id="rId13"/>
    <p:sldId id="33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DDDDDD"/>
    <a:srgbClr val="3399FF"/>
    <a:srgbClr val="C0C0C0"/>
    <a:srgbClr val="FFFFFF"/>
    <a:srgbClr val="FFCCCC"/>
    <a:srgbClr val="D9D9D9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03EA14-13B2-4426-B402-FD39E4B7B344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5968ED-8800-432F-A6D6-F65D4452E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86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3C8D-A0EE-43C4-91A7-48E3B5DFE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9459-2B43-49A9-8065-F2E11EBEA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1451-3889-44F1-AA3D-70F1B138E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109F-62EC-46B5-A92E-887F0AB4A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6067-FBEC-43FF-BF16-EAB9385D7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08C0-F400-4A42-8098-EFEF58064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6622-0B52-4064-92A8-57F9BA46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3345-9522-4EE0-A6B7-25517BD82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ABD5-5E37-4606-A4F4-2353B5D28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AEAD-A9D0-4692-BFF9-2809CB91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EBCF-1F23-4399-AB8E-C1ED34C6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BF3D-1BA4-48FC-BD04-E7780BFE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E18-C551-4D2C-A935-24D8D995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F164-C664-4EB2-AD9F-F8E1ED95A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BA-B30A-431C-AF7E-F3629FF6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02EF-B4A3-4809-9D56-C2A13B23E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207D-5EC9-44DE-BAF6-03F75C233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53C9-DAF2-4C59-8107-2F46AAEB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5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76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76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276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125EE2-F296-445B-9A69-F6022504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5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41;&#1048;&#1058;&#1051;&#1047;!\152%20Yellow%20Submarin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1\Desktop\&#1041;&#1048;&#1058;&#1051;&#1047;!\035%20Girl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8800" dirty="0" smtClean="0">
                <a:solidFill>
                  <a:schemeClr val="tx1"/>
                </a:solidFill>
                <a:latin typeface="Georgia" pitchFamily="18" charset="0"/>
              </a:rPr>
              <a:t>The  Beatles</a:t>
            </a:r>
            <a:r>
              <a:rPr lang="ru-RU" sz="8800" dirty="0" smtClean="0">
                <a:latin typeface="Georgia" pitchFamily="18" charset="0"/>
              </a:rPr>
              <a:t> </a:t>
            </a:r>
            <a:r>
              <a:rPr lang="ru-RU" sz="8800" dirty="0" smtClean="0">
                <a:solidFill>
                  <a:schemeClr val="tx1"/>
                </a:solidFill>
                <a:latin typeface="Georgia" pitchFamily="18" charset="0"/>
              </a:rPr>
              <a:t>-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357313"/>
            <a:ext cx="8929687" cy="21812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latin typeface="Georgia" pitchFamily="18" charset="0"/>
              </a:rPr>
              <a:t>легендарная четверка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4643438"/>
            <a:ext cx="88582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«Они сделали то, что, было невозможно, то что не могло быть возможным... Я сказал себе: теперь все будет не так; я был потрясен. И я не мог поверить, что еще несколько часов назад не видел "Beatles"...»</a:t>
            </a:r>
          </a:p>
          <a:p>
            <a:pPr algn="r" eaLnBrk="0" hangingPunct="0"/>
            <a:r>
              <a:rPr lang="ru-RU" sz="2000" b="1" i="1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Боб Дилан</a:t>
            </a:r>
          </a:p>
          <a:p>
            <a:pPr eaLnBrk="0" hangingPunct="0"/>
            <a:endParaRPr lang="ru-RU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8"/>
            <a:ext cx="3505200" cy="212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152 Yellow Submar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>
            <a:spLocks noGrp="1"/>
          </p:cNvSpPr>
          <p:nvPr>
            <p:ph type="body" idx="2"/>
          </p:nvPr>
        </p:nvSpPr>
        <p:spPr>
          <a:xfrm>
            <a:off x="214313" y="357188"/>
            <a:ext cx="6715125" cy="2928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ДЖОРДЖ ХАРРИСОН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7826" name="Picture 2" descr="C:\Users\1\Desktop\битлз\харрисон\George_Harrison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357298"/>
            <a:ext cx="3500462" cy="4191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7827" name="Picture 3" descr="C:\Users\1\Desktop\битлз\харрисон\fwe_remembe92fafc0b94ae427be43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1084">
            <a:off x="5101336" y="1405697"/>
            <a:ext cx="3341201" cy="460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5-конечная звезда 6"/>
          <p:cNvSpPr/>
          <p:nvPr/>
        </p:nvSpPr>
        <p:spPr>
          <a:xfrm>
            <a:off x="3000375" y="542925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3786188" y="642938"/>
            <a:ext cx="857250" cy="7143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071938" y="714375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1\Desktop\битлз\804194d9c6716b785f1a152d1b8acc5a9758fe05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57188" y="571500"/>
            <a:ext cx="3703637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документ 5"/>
          <p:cNvSpPr/>
          <p:nvPr/>
        </p:nvSpPr>
        <p:spPr>
          <a:xfrm>
            <a:off x="4500562" y="714356"/>
            <a:ext cx="4286280" cy="507209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Ринго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Старр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(настоящее имя Ричард Старки, 7 июля 1940, Ливерпуль) – рок-музыкант,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автор песен, актёр. Известен  как барабанщик  группы «Битлз». </a:t>
            </a:r>
            <a:endParaRPr lang="ru-RU" sz="2000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endParaRPr lang="ru-RU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Вокал, ударные, перкуссия.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atlzz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3354">
            <a:off x="504376" y="1138629"/>
            <a:ext cx="4071934" cy="4222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14282" y="214290"/>
            <a:ext cx="7643866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>
                <a:ln w="6350">
                  <a:solidFill>
                    <a:srgbClr val="B83D68">
                      <a:shade val="43000"/>
                    </a:srgb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РИНГО  СТАРР</a:t>
            </a:r>
            <a:endParaRPr lang="ru-RU" sz="3600" b="1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Picture 2" descr="C:\Users\1\Desktop\битлз\старр\20091106SAWG_fg20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9903" y="714357"/>
            <a:ext cx="3596878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5-конечная звезда 10"/>
          <p:cNvSpPr/>
          <p:nvPr/>
        </p:nvSpPr>
        <p:spPr>
          <a:xfrm>
            <a:off x="4286250" y="4714875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857750" y="357188"/>
            <a:ext cx="857250" cy="7143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643438" y="714375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latin typeface="Georgia" pitchFamily="18" charset="0"/>
              </a:rPr>
              <a:t>Liverpool</a:t>
            </a:r>
            <a:r>
              <a:rPr lang="en-US" dirty="0" smtClean="0">
                <a:latin typeface="Georgia" pitchFamily="18" charset="0"/>
              </a:rPr>
              <a:t> 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4" name="Picture 5" descr="1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4465637" cy="568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90" name="Picture 10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57224" y="928670"/>
            <a:ext cx="7777162" cy="568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Музыкальная  Британия</a:t>
            </a:r>
            <a:endParaRPr lang="ru-RU" sz="3600" b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63" y="1055688"/>
            <a:ext cx="7000875" cy="58023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3000" y="6429375"/>
            <a:ext cx="2357438" cy="42862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524000" y="685800"/>
            <a:ext cx="6477000" cy="559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4101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943600" y="2743200"/>
            <a:ext cx="1319213" cy="1562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Битлз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11144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spc="64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CCFFFF">
                    <a:alpha val="52940"/>
                  </a:srgb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Битлз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657600" y="4953000"/>
            <a:ext cx="25146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ru-RU" sz="3200" b="1" i="1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BFA"/>
                    </a:gs>
                    <a:gs pos="30000">
                      <a:srgbClr val="C4D6EB">
                        <a:alpha val="81400"/>
                      </a:srgbClr>
                    </a:gs>
                    <a:gs pos="60001">
                      <a:srgbClr val="85C2FF">
                        <a:alpha val="62800"/>
                      </a:srgbClr>
                    </a:gs>
                    <a:gs pos="100000">
                      <a:srgbClr val="5E9EFF">
                        <a:alpha val="38000"/>
                      </a:srgbClr>
                    </a:gs>
                  </a:gsLst>
                  <a:lin ang="189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Битлз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1600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66CC">
                        <a:alpha val="46001"/>
                      </a:srgbClr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Битлз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659 L -0.59688 0.33873 L -0.59705 -0.4141 L 0.22795 -0.4141 L 0.02396 0.0659 Z " pathEditMode="relative" rAng="0" ptsTypes="FFFFF">
                                      <p:cBhvr>
                                        <p:cTn id="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493 -0.2874 L 0.58698 0.47353 L 0.58541 0.53896 L 0.4993 0.54729 L -0.25764 0.31538 L -0.27761 0.23954 L -0.26372 0.19653 L 0.5493 -0.2874 Z " pathEditMode="relative" rAng="0" ptsTypes="FAAFFAAF">
                                      <p:cBhvr>
                                        <p:cTn id="11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4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841 0.10011 L -0.30225 -0.06359 L -0.30416 -0.48324 L 0.01302 -0.677 L 0.32691 -0.45272 L 0.32917 -0.03492 L 0.01841 0.10011 Z " pathEditMode="relative" rAng="0" ptsTypes="FFFFFFF">
                                      <p:cBhvr>
                                        <p:cTn id="13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75 -0.05272 L 0.62517 -0.05272 L 0.62517 0.77965 L -0.1375 0.77965 L -0.1375 -0.05272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5" grpId="0" animBg="1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643042" y="357166"/>
            <a:ext cx="5929312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1643063" y="4429125"/>
            <a:ext cx="5929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БИТЛЗ (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), английская рок-группа; образована в 1959 году в Ливерпуле (Великобритания). </a:t>
            </a:r>
            <a:endParaRPr lang="ru-RU" sz="2400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6" name="035 Gir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C:\Users\1\Desktop\битлз\50765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50" y="285750"/>
            <a:ext cx="3714750" cy="553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лок-схема: документ 10"/>
          <p:cNvSpPr/>
          <p:nvPr/>
        </p:nvSpPr>
        <p:spPr>
          <a:xfrm>
            <a:off x="4357686" y="428604"/>
            <a:ext cx="4357718" cy="5857916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ее состав входили: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Джон Леннон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(полное имя </a:t>
            </a:r>
            <a:r>
              <a:rPr lang="ru-RU" sz="2000" b="1" i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Джон Уинстон Леннон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9 октября 1940, Ливерпуль,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Великобритания  — 8 декабря 1980, Нью-Йорк, США) – один из основателей  группы «Битлз», рок-музыкант, певец, поэт, композитор, художник, писатель.</a:t>
            </a:r>
          </a:p>
          <a:p>
            <a:pPr>
              <a:defRPr/>
            </a:pP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Вокал, гитара, гармоника, </a:t>
            </a:r>
          </a:p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клавишные.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</a:rPr>
              <a:t>Лидер группы – Джон Леннон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</a:rPr>
              <a:t> </a:t>
            </a:r>
            <a:endParaRPr lang="ru-RU" dirty="0"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Содержимое 4" descr="john_lennon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20813852">
            <a:off x="685978" y="1658067"/>
            <a:ext cx="3173295" cy="452596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john_lennon3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359663">
            <a:off x="5227987" y="1944803"/>
            <a:ext cx="3279683" cy="452596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5-конечная звезда 6"/>
          <p:cNvSpPr/>
          <p:nvPr/>
        </p:nvSpPr>
        <p:spPr>
          <a:xfrm>
            <a:off x="3857625" y="1285875"/>
            <a:ext cx="857250" cy="7143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4071938" y="1357313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214938" y="542925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428625"/>
            <a:ext cx="3929063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b="1" smtClean="0"/>
          </a:p>
          <a:p>
            <a:pPr eaLnBrk="1" hangingPunct="1">
              <a:spcBef>
                <a:spcPct val="0"/>
              </a:spcBef>
            </a:pPr>
            <a:endParaRPr lang="ru-RU" sz="1800" b="1" i="1" smtClean="0">
              <a:solidFill>
                <a:srgbClr val="FFFF00"/>
              </a:solidFill>
            </a:endParaRPr>
          </a:p>
        </p:txBody>
      </p:sp>
      <p:pic>
        <p:nvPicPr>
          <p:cNvPr id="8196" name="Picture 2" descr="C:\Users\1\Desktop\битлз\mccartney-03302008111615bj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105275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лок-схема: документ 4"/>
          <p:cNvSpPr/>
          <p:nvPr/>
        </p:nvSpPr>
        <p:spPr>
          <a:xfrm>
            <a:off x="4714876" y="500042"/>
            <a:ext cx="4000528" cy="5143536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Пол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Маккартни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(полное имя Джеймс</a:t>
            </a:r>
          </a:p>
          <a:p>
            <a:pPr>
              <a:defRPr/>
            </a:pP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Пол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Маккартни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18 июня 1942, Ливерпуль)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—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певец, композитор,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мультиинструменталист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и продюсер, один из основателей группы «Битлз».</a:t>
            </a:r>
          </a:p>
          <a:p>
            <a:pPr>
              <a:defRPr/>
            </a:pPr>
            <a:endParaRPr lang="ru-RU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Вокал, бас-гитара, клавишные.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:\Users\1\Desktop\битлз\маккартни\bsptmeiiq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9760">
            <a:off x="5211415" y="802038"/>
            <a:ext cx="3180107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3620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 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Маккартни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" name="Рисунок 5" descr="x_94726f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9030">
            <a:off x="671189" y="2057223"/>
            <a:ext cx="4405313" cy="3351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6000750" y="5286375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571500" y="928688"/>
            <a:ext cx="857250" cy="7143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928688" y="85725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C:\Users\1\Desktop\битлз\9i4k2h_realkyo_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71500"/>
            <a:ext cx="4098925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лок-схема: документ 4"/>
          <p:cNvSpPr/>
          <p:nvPr/>
        </p:nvSpPr>
        <p:spPr>
          <a:xfrm>
            <a:off x="428596" y="642918"/>
            <a:ext cx="4071966" cy="4929222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Джордж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Харрисон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(25 февраля 1943, Ливерпуль — 29 ноября 2001, Лос-Анджелес,  Калифорния, США) — автор песен, певец и музыкант,  музыкальный продюсер, новатор.</a:t>
            </a:r>
          </a:p>
          <a:p>
            <a:pPr>
              <a:defRPr/>
            </a:pPr>
            <a:endParaRPr lang="ru-RU" b="1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Вокал, гитара, </a:t>
            </a:r>
            <a:r>
              <a:rPr lang="ru-RU" sz="2000" b="1" i="1" dirty="0" err="1">
                <a:solidFill>
                  <a:srgbClr val="C00000"/>
                </a:solidFill>
                <a:latin typeface="Georgia" pitchFamily="18" charset="0"/>
              </a:rPr>
              <a:t>ситар</a:t>
            </a: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, клавишные.  </a:t>
            </a:r>
          </a:p>
          <a:p>
            <a:pPr>
              <a:defRPr/>
            </a:pPr>
            <a:endParaRPr lang="ru-RU" sz="1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1202</TotalTime>
  <Words>258</Words>
  <Application>Microsoft Office PowerPoint</Application>
  <PresentationFormat>Экран (4:3)</PresentationFormat>
  <Paragraphs>36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Вершина горы</vt:lpstr>
      <vt:lpstr> The  Beatles -</vt:lpstr>
      <vt:lpstr>Музыкальная  Британия</vt:lpstr>
      <vt:lpstr>Слайд 3</vt:lpstr>
      <vt:lpstr>Слайд 4</vt:lpstr>
      <vt:lpstr>Слайд 5</vt:lpstr>
      <vt:lpstr>Лидер группы – Джон Леннон  </vt:lpstr>
      <vt:lpstr>Слайд 7</vt:lpstr>
      <vt:lpstr>ПОЛ Маккартни</vt:lpstr>
      <vt:lpstr>Слайд 9</vt:lpstr>
      <vt:lpstr>Слайд 10</vt:lpstr>
      <vt:lpstr>Слайд 11</vt:lpstr>
      <vt:lpstr>Слайд 12</vt:lpstr>
      <vt:lpstr>Liverpool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Beatles -</dc:title>
  <dc:creator>Aragon</dc:creator>
  <cp:lastModifiedBy>1</cp:lastModifiedBy>
  <cp:revision>45</cp:revision>
  <dcterms:created xsi:type="dcterms:W3CDTF">2009-12-19T19:48:42Z</dcterms:created>
  <dcterms:modified xsi:type="dcterms:W3CDTF">2013-12-23T17:07:42Z</dcterms:modified>
</cp:coreProperties>
</file>