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1" r:id="rId2"/>
    <p:sldId id="262" r:id="rId3"/>
    <p:sldId id="256" r:id="rId4"/>
    <p:sldId id="259" r:id="rId5"/>
    <p:sldId id="267" r:id="rId6"/>
    <p:sldId id="268" r:id="rId7"/>
    <p:sldId id="257" r:id="rId8"/>
    <p:sldId id="258" r:id="rId9"/>
    <p:sldId id="260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7" autoAdjust="0"/>
    <p:restoredTop sz="94660"/>
  </p:normalViewPr>
  <p:slideViewPr>
    <p:cSldViewPr>
      <p:cViewPr varScale="1">
        <p:scale>
          <a:sx n="89" d="100"/>
          <a:sy n="89" d="100"/>
        </p:scale>
        <p:origin x="-11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9B36E-E38C-437B-892A-930A824C8866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2B3D8-21E1-4280-836D-027BD8ECD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1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4E50E77D-180F-4A14-8324-523BC50ECB2C}" type="datetime1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1434F289-D8B8-404B-964D-E3CE3C364198}" type="datetime1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AADF5AC-776A-47A4-9D4F-EE5B76CFF83B}" type="datetime1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4A5C3C6C-1CE6-4C1E-B5DE-B977282671B1}" type="datetime1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B6B8686-02A5-4839-B985-9BD90C270858}" type="datetime1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1B46CD4-F97A-4B5C-AEF4-894512418326}" type="datetime1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04043B-4DE0-46C7-8636-72409F7FC4F0}" type="datetime1">
              <a:rPr lang="ru-RU" smtClean="0"/>
              <a:t>31.03.2013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3010BB7F-AB09-4CBA-9307-407C34090695}" type="datetime1">
              <a:rPr lang="ru-RU" smtClean="0"/>
              <a:t>31.03.2013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04C0E9C-055B-4E01-8D60-72F9E0CDF2FB}" type="datetime1">
              <a:rPr lang="ru-RU" smtClean="0"/>
              <a:t>31.03.2013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4EB47DF-07A9-41CE-B0FB-AA7FAE7016E3}" type="datetime1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607474B-80D3-4D65-95E0-F1E1E6E43B6D}" type="datetime1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C0F07A8-892C-44F5-A2DE-D2BA7299B177}" type="datetime1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48680"/>
            <a:ext cx="8856984" cy="1800200"/>
          </a:xfrm>
          <a:prstGeom prst="round1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Волшебная палочка дирижера</a:t>
            </a:r>
            <a:endParaRPr lang="ru-RU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6" name="Picture 6" descr="http://www.artandphoto.ru/stock/art3/1834/25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571500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58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k-siberia.ru/images/stories/persons/borisov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6152"/>
            <a:ext cx="451181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p.altairegion.ru/151-04/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" y="73936"/>
            <a:ext cx="4325976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usic.altapress.ru/gallery/thumbs.php?image=94.jpg&amp;size=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3528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obj.altapress.ru/picture/cram_in/598/43504.jpg"/>
          <p:cNvSpPr>
            <a:spLocks noChangeAspect="1" noChangeArrowheads="1"/>
          </p:cNvSpPr>
          <p:nvPr/>
        </p:nvSpPr>
        <p:spPr bwMode="auto">
          <a:xfrm>
            <a:off x="155575" y="-1265238"/>
            <a:ext cx="56959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ork-siberia.ru/plugins/content/plugin_jw_sig/showthumb.php?img=persons/borisov/borisov_010.jpg&amp;width=200&amp;height=200&amp;quality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" y="3284984"/>
            <a:ext cx="4818482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k-siberia.ru/plugins/content/plugin_jw_sig/showthumb.php?img=persons/borisov/borisov_016.jpg&amp;width=200&amp;height=200&amp;quality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81248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rk-siberia.ru/plugins/content/plugin_jw_sig/showthumb.php?img=persons/borisov/borisov_015.jpg&amp;width=200&amp;height=200&amp;quality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1" y="3573016"/>
            <a:ext cx="4781248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ork-siberia.ru/plugins/content/plugin_jw_sig/showthumb.php?img=persons/borisov/borisov_022.jpg&amp;width=200&amp;height=200&amp;quality=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601486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ps-metod.ru/wp-content/uploads/2012/10/ugrozy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62"/>
            <a:ext cx="4655999" cy="3492000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zakazi24.ru/Image.ashx?product_img=813156&amp;w=18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83" y="127758"/>
            <a:ext cx="3312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linki.ru/upload/iblock/355/912045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" y="3524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07.taobaocdn.com/imgextra/i7/215157766/T2Z94kXi4aXXXXXXXX_%21%212151577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93125"/>
            <a:ext cx="5364272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703/78257653.99/0_9a559_741d53ee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0"/>
            <a:ext cx="3600011" cy="241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forblog.ru/wp-content/uploads/2011/12/x_13171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634979" cy="241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5-tub-ru.yandex.net/i?id=146751087-2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" y="4086000"/>
            <a:ext cx="3561874" cy="27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ommersant.ru/Issues.photo/DAILY/2010/007/KSP_010759_00011_2_t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39" y="3844391"/>
            <a:ext cx="4288227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.newsru.com/pict/id/large/1409320_2011091514220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33632"/>
            <a:ext cx="3696000" cy="27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2-tub-ru.yandex.net/i?id=157984881-3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814367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0/44/656/44656929_mravin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08"/>
            <a:ext cx="2958974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ntoclassics.net/_nw/220/019941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808"/>
            <a:ext cx="2882589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ntoclassics.net/_nw/20/0738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08" y="62808"/>
            <a:ext cx="2754814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8-tub-ru.yandex.net/i?id=382110148-25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764462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rmusik.ru/uploads/posts/2011-02/1297098263_armusik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5999" cy="280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xclusive-magazine.ru/content/temirkanov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47" y="23599"/>
            <a:ext cx="4731753" cy="280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specialradio.ru/nk/viewimage.php?file=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4" y="4071024"/>
            <a:ext cx="4342264" cy="280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online812.ru/2011/12/16/007/ti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24" y="4077072"/>
            <a:ext cx="4301616" cy="280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saint-petersburg.ru/i2/imgweb/800/17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395618" cy="27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gafest.ru/upload/resize_cache/f1550d94d15133b463092ce32c6649ae_550_5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88640"/>
            <a:ext cx="5238750" cy="3486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ontent.izvestia.ru/media/3/news/2012/02/516168/AhlomovFedoseev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73016"/>
            <a:ext cx="5524500" cy="3105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shults.ru/cult_files/original_images/p0000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" y="674099"/>
            <a:ext cx="4995035" cy="500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ssir.ru/data/651/646/1270/rojd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260377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kforussia.ru/files/18-05-2011/49/370574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4" y="17432"/>
            <a:ext cx="3894380" cy="21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8-tub-ru.yandex.net/i?id=128363799-3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09" y="17432"/>
            <a:ext cx="3304919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riday.vedomosti.ru/img/issue/2008/12/05/14094_a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880800" cy="27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4-tub-ru.yandex.net/i?id=238271254-68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30" y="4221056"/>
            <a:ext cx="3527479" cy="24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s.gov.ru/sites/rs.gov.ru/files/images/ukraina_260920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939190" cy="26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usic.itop.net/Pictures/Afisha/Events/49/492/image_17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56" y="116632"/>
            <a:ext cx="3941999" cy="26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azan24.ru/images/news/824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942000" cy="26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krugosvet.ru/images/1007398_S00148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05" y="3933056"/>
            <a:ext cx="3631650" cy="26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ntoclassics.net/_nw/68/773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69477"/>
            <a:ext cx="2054930" cy="31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5-tub-ru.yandex.net/i?id=222743399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00" y="0"/>
            <a:ext cx="391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c/2/69/318/69318825_1295176141_karay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" y="0"/>
            <a:ext cx="40698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://attach.forum.ge/post-94-1208690414.jpg"/>
          <p:cNvSpPr>
            <a:spLocks noChangeAspect="1" noChangeArrowheads="1"/>
          </p:cNvSpPr>
          <p:nvPr/>
        </p:nvSpPr>
        <p:spPr bwMode="auto">
          <a:xfrm>
            <a:off x="155575" y="-2544763"/>
            <a:ext cx="42672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intoclassics.net/_nw/242/824939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00" y="2568528"/>
            <a:ext cx="3171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jclub.ru/_files/userpics/29627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268643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101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17</cp:revision>
  <dcterms:created xsi:type="dcterms:W3CDTF">2013-03-30T15:00:08Z</dcterms:created>
  <dcterms:modified xsi:type="dcterms:W3CDTF">2013-03-31T06:04:11Z</dcterms:modified>
</cp:coreProperties>
</file>