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01BB-E09D-48D6-8AD6-1520E0FAD7C5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9C50-6B12-4F5F-A636-04F58DFDF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3430-498C-4F95-BFB8-CC104DD86FAD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ED3F-BC20-4682-B943-8111542F1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CF99-FE0A-4A00-AECD-E4ECF7E9BECD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026E-D054-4F5C-BFFD-AFC4B3F6B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31A8-93CC-47C3-9BF2-C59759CC88F4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A5C6-2AD5-4AEC-A466-0E5F320BA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FD8E-EB2C-4A70-85A0-192E7EF1F889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9763-EE24-41A6-A837-ED03451BE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DE46E-AF41-4121-8D0C-9E94F37B1907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080F9-E1F1-4036-AA2C-1FA2338D6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2114-2583-4A94-9E68-EF3873D7FB12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8E19A-0766-4FA2-AFA8-78A0D975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65DB-0B20-4A65-8D04-6BAFD09B6655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1856-1AD3-4A79-9E1F-CA8897288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B44A-12A0-4ACE-BE11-89D9B865B9A7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0E7C-A3B0-45F3-A457-20522CB66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C1F8-5A31-40B2-887F-E92015D15E13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5FBA-6DC5-4388-86E8-DB03872F1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7D5B-CC06-4930-8630-76AC18282607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9CA87-B5E5-44BF-90C3-AB134B5B5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48793-7DE2-41E2-96DF-70444E4107C5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A9556A-F3CD-4069-A4E2-FA3CD4BC3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EwcU4NUdR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304800" y="5334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FF00"/>
                </a:solidFill>
                <a:latin typeface="Calibri" pitchFamily="34" charset="0"/>
              </a:rPr>
              <a:t>        ПРОБЛЕМА   ОДИНОЧЕСТВА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ОДИНОЧЕСТВО.</a:t>
            </a:r>
          </a:p>
        </p:txBody>
      </p:sp>
      <p:sp>
        <p:nvSpPr>
          <p:cNvPr id="3" name="Овал 2"/>
          <p:cNvSpPr/>
          <p:nvPr/>
        </p:nvSpPr>
        <p:spPr>
          <a:xfrm>
            <a:off x="0" y="2133600"/>
            <a:ext cx="2971800" cy="4114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ОДИНОЧЕСТВО.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124200" y="3962400"/>
            <a:ext cx="7620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12841" y="1390650"/>
            <a:ext cx="4416919" cy="2590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В  ПОДРОСТКОВОМ ВОЗРАСТЕ  ЧАСТО  ВСТРЕЧАЕТСЯ  НЕПРЕДСКАЗУЕМОСТЬ,НЕРВОЗНОСТЬ, РАЗДРАЖИТЕЛЬНОСТЬ.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МАЛЬЧИКИ- СТРАХИ  И ЗАЩИТНАЯ  АГРЕССИВНОСТЬ.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ДЕВОЧКИ  - ЧУВСТВО ОДИНОЧЕСТВА, ОТЧУЖДЕННОСТЬ.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8688" y="4267200"/>
            <a:ext cx="4325654" cy="2438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ОДИНОЧЕСТВО-  ОСТРОЕ БЕСПОКОЙСТВО И НАПРЯЖЕНИЕ, СВЯЗАННОЕ СО СТРЕМЛЕНИЕМ ИМЕТЬ ДРУЖЕСКИЕ ОТНОШЕНИЯ.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ОДИНОЧЕСТВО- СОСТОЯНИЕ , КОГДА ТЕБЯ НЕ ПОНИМАЮТ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ОДИНОЧЕСТВО.</a:t>
            </a:r>
          </a:p>
        </p:txBody>
      </p:sp>
      <p:sp>
        <p:nvSpPr>
          <p:cNvPr id="3" name="Овал 2"/>
          <p:cNvSpPr/>
          <p:nvPr/>
        </p:nvSpPr>
        <p:spPr>
          <a:xfrm>
            <a:off x="246048" y="2133600"/>
            <a:ext cx="2933769" cy="4114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ОДИНОЧЕСТВО.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429000" y="3962400"/>
            <a:ext cx="9144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1219200"/>
            <a:ext cx="4114800" cy="5257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ПАРАДОКС В ТОМ, ЧТО , ЧЕМ БОЛЬШЕ ЛЮДЕЙ НА  ЗЕМЛЕ , ТЕМ БОЛЬШЕ 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О</a:t>
            </a:r>
            <a:r>
              <a:rPr lang="ru-RU">
                <a:solidFill>
                  <a:srgbClr val="000000"/>
                </a:solidFill>
                <a:cs typeface="Arial" charset="0"/>
              </a:rPr>
              <a:t>ДИНОКИХ ЛЮДЕЙ.</a:t>
            </a:r>
          </a:p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ОДИНОЧЕСТВО  ВПЕРВЫЕ ПРОЯВЛЯЕТСЯ  </a:t>
            </a:r>
          </a:p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В ЮНОСТИ,  В ЗРЕЛОСТИ  ЧЕЛОВЕК  ПЕРЕКЛЮЧАЕТСЯ  НА ДРУГИЕ  ПЕРЕЖИВАНИЯ, У НЕГО БОЛЬШЕ КОНТАКТОВ 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НА СТР. 150 – ФАКТЫ.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ВАША  ОЦЕНКА ИХ?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ЗНАЧЕНИЕ  ОДИНОЧЕСТВА.</a:t>
            </a:r>
          </a:p>
        </p:txBody>
      </p:sp>
      <p:sp>
        <p:nvSpPr>
          <p:cNvPr id="3" name="Овал 2"/>
          <p:cNvSpPr/>
          <p:nvPr/>
        </p:nvSpPr>
        <p:spPr>
          <a:xfrm>
            <a:off x="246048" y="2133600"/>
            <a:ext cx="2933769" cy="41148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</a:rPr>
              <a:t>ОДИНОЧЕСТВО.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05200" y="3962400"/>
            <a:ext cx="762000" cy="48418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447800"/>
            <a:ext cx="4267200" cy="5105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ОДИНОЧЕСТВО ИМЕЕТ И ПОЛОЖИТЕЛЬНУЮ СТОРОНУ- СТРЕМЛЕНИЕ К УЕДИНЕНИЮ. ПОДРОСТКИ, ЛИШЕННЫЕ  ВОЗМОЖНОСТИ  ПОБЫТЬ НАЕДИНЕ С СОБОЙ  ИСПЫТЫВАЮТ ДИСКОМФОРТ. 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ОДИНОЧЕСТВО  ПОДРОСТКА  УНИКАЛЬНО  В ТОМ, ЧТО ЕГО ПРЕЖИВАНИЯ  ВАЖНЕЕ ВСЕГО. </a:t>
            </a:r>
          </a:p>
          <a:p>
            <a:pPr algn="ctr"/>
            <a:r>
              <a:rPr lang="ru-RU">
                <a:solidFill>
                  <a:schemeClr val="tx1"/>
                </a:solidFill>
                <a:cs typeface="Arial" charset="0"/>
              </a:rPr>
              <a:t>ОДИНОЧЕСТВО  ВОЗНИКАЕТ, КОГДА КАЖЕТСЯ , ЧТО ТЫ НИКОМУ НЕ НУЖЕН. </a:t>
            </a:r>
          </a:p>
          <a:p>
            <a:pPr algn="ctr"/>
            <a:r>
              <a:rPr lang="ru-RU">
                <a:solidFill>
                  <a:srgbClr val="FF0000"/>
                </a:solidFill>
                <a:cs typeface="Arial" charset="0"/>
              </a:rPr>
              <a:t>КАК ВЫЙТИ ИЗ ЧУВСТВА ОДИНОЧЕСТВА?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ВЫХОД ИЗ  ОДИНОЧЕСТВА  ИЛИ ДЕПРЕССИЯ.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752600"/>
            <a:ext cx="8458200" cy="2133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СТАТЬ НУЖНЫМ КОМУ НИБУДЬ, ЗАБОТИТЬСЯ О КОМ ТО  -</a:t>
            </a:r>
            <a:r>
              <a:rPr lang="ru-RU" dirty="0">
                <a:solidFill>
                  <a:srgbClr val="FF0000"/>
                </a:solidFill>
              </a:rPr>
              <a:t> ХОРОШИЙ ВЫХОД  ИЗ ОДИНОЧЕСТВА.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chemeClr val="tx1"/>
                </a:solidFill>
              </a:rPr>
              <a:t>СНИЖЕНИЕМ ЧУВСТВА ОДИНОЧЕСТВА МОГУТ СТАТЬ УСИЛЕНИЕ ЧУВСТВА СОБСТВЕННОГО ДОСТОИНСТВА, ЧУВСТВА БЕЗОПАСНОСТИ.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НО ЕСЛИ ЭТОГО НЕТ, 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800600" y="4114800"/>
            <a:ext cx="484188" cy="7620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4953000"/>
            <a:ext cx="8305800" cy="16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ДЕПРЕССИЯ</a:t>
            </a:r>
            <a:r>
              <a:rPr lang="ru-RU" sz="2000" dirty="0">
                <a:solidFill>
                  <a:schemeClr val="tx1"/>
                </a:solidFill>
              </a:rPr>
              <a:t> – УГНЕТЕННОСТЬ, ПОДАВЛЕННОСТЬ. ЕЁ СОПРОВОЖДАЮТ ПЛОХОЙ СОН, ОТСУТСТВИЕ АППЕТИТА,  НЕЗДОРОВЬЕ,  ПОТУХШИЕ ГЛАЗА, ПОНИКШИЕ ПЛЕЧИ.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ВЫХОД ИЗ  ДЕПРЕССИИ.</a:t>
            </a:r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304800" y="1752600"/>
            <a:ext cx="8153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НА СТР 152 – 153  ДАНЫ СОВЕТЫ.  </a:t>
            </a:r>
          </a:p>
          <a:p>
            <a:r>
              <a:rPr lang="ru-RU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1</a:t>
            </a:r>
            <a:r>
              <a:rPr lang="ru-RU"/>
              <a:t>.</a:t>
            </a:r>
            <a:r>
              <a:rPr lang="ru-RU">
                <a:latin typeface="Calibri" pitchFamily="34" charset="0"/>
              </a:rPr>
              <a:t> ПРОЧИТАЕМ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2. КАКИЕ СОВЕТЫ  ВЫЗЫВАЮТ ВАШЕ  НЕДОУМЕНИЕ.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3.</a:t>
            </a:r>
            <a:r>
              <a:rPr lang="ru-RU"/>
              <a:t> </a:t>
            </a:r>
            <a:r>
              <a:rPr lang="ru-RU">
                <a:latin typeface="Calibri" pitchFamily="34" charset="0"/>
              </a:rPr>
              <a:t>ЧТО БЫ ВЫ  ДОБАВИЛИ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ПОДВЕДЕНИЕ ИТОГОВ.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304800" y="1828800"/>
            <a:ext cx="8458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НА СТР.153. ПРОЧИТАЙТЕ  ПУНКТ «ПОДВЕДЕМ ИТОГИ 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</a:t>
            </a:r>
            <a:r>
              <a:rPr lang="ru-RU"/>
              <a:t>. </a:t>
            </a:r>
            <a:r>
              <a:rPr lang="ru-RU">
                <a:latin typeface="Calibri" pitchFamily="34" charset="0"/>
              </a:rPr>
              <a:t>КОГДА ВОЗНИКАЕТ ОДИНОЧЕСТВО?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2.</a:t>
            </a:r>
            <a:r>
              <a:rPr lang="ru-RU"/>
              <a:t> </a:t>
            </a:r>
            <a:r>
              <a:rPr lang="ru-RU">
                <a:latin typeface="Calibri" pitchFamily="34" charset="0"/>
              </a:rPr>
              <a:t>ПОЧЕМУ ПОДРОСТКИ ЧАЩЕ ВСЕГО ИСПЫТЫВАЮТ ЧУВСТВО ОДИНОЧЕСТВА?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3. В ЧЕМ  ОДИНОЧЕСТВО ОТРИАТЕЛЬНО И КАКАЯ СТОРОНА ЕГО ПОЛОЖИТЕЛЬНА.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4.ЧТО ТАКОЕ ДЕПРЕССИЯ.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221</Words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Слайд 1</vt:lpstr>
      <vt:lpstr>ОДИНОЧЕСТВО.</vt:lpstr>
      <vt:lpstr>ОДИНОЧЕСТВО.</vt:lpstr>
      <vt:lpstr>ЗНАЧЕНИЕ  ОДИНОЧЕСТВА.</vt:lpstr>
      <vt:lpstr>ВЫХОД ИЗ  ОДИНОЧЕСТВА  ИЛИ ДЕПРЕССИЯ.</vt:lpstr>
      <vt:lpstr>ВЫХОД ИЗ  ДЕПРЕССИИ.</vt:lpstr>
      <vt:lpstr>ПОДВЕДЕНИЕ ИТОГОВ.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люба</cp:lastModifiedBy>
  <cp:revision>15</cp:revision>
  <dcterms:modified xsi:type="dcterms:W3CDTF">2013-04-12T17:27:00Z</dcterms:modified>
</cp:coreProperties>
</file>