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549D44-AA54-40CB-962D-021F87BC5598}" type="datetimeFigureOut">
              <a:rPr lang="ru-RU" smtClean="0"/>
              <a:pPr/>
              <a:t>05.04.2013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C8364BF-7279-4776-90E3-300EAF8891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повторение и закрепление по теме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772400" cy="21717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dirty="0">
                <a:solidFill>
                  <a:srgbClr val="C00000"/>
                </a:solidFill>
              </a:rPr>
              <a:t>Взаимодействие людей в обществе»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B050"/>
                </a:solidFill>
              </a:rPr>
              <a:t>мужчина уступил женщине место в автобусе;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B0F0"/>
                </a:solidFill>
              </a:rPr>
              <a:t>один человек спросил у другого, который час;</a:t>
            </a:r>
          </a:p>
          <a:p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пошёл дождь, и все раскрыли зонтики;</a:t>
            </a:r>
          </a:p>
          <a:p>
            <a:r>
              <a:rPr lang="ru-RU" dirty="0" smtClean="0"/>
              <a:t> </a:t>
            </a:r>
            <a:r>
              <a:rPr lang="ru-RU" dirty="0">
                <a:solidFill>
                  <a:srgbClr val="00B0F0"/>
                </a:solidFill>
              </a:rPr>
              <a:t>проехала машина и облила прохожих грязью;</a:t>
            </a:r>
          </a:p>
          <a:p>
            <a:r>
              <a:rPr lang="ru-RU" dirty="0" smtClean="0">
                <a:solidFill>
                  <a:srgbClr val="92D050"/>
                </a:solidFill>
              </a:rPr>
              <a:t> </a:t>
            </a:r>
            <a:r>
              <a:rPr lang="ru-RU" dirty="0">
                <a:solidFill>
                  <a:srgbClr val="92D050"/>
                </a:solidFill>
              </a:rPr>
              <a:t>вы заплатили продавцу за покупку.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dirty="0" smtClean="0">
                <a:solidFill>
                  <a:srgbClr val="C00000"/>
                </a:solidFill>
              </a:rPr>
              <a:t>Относятся ли к социальному взаимодействию следующие ситуации?</a:t>
            </a:r>
            <a:br>
              <a:rPr lang="ru-RU" sz="3200" dirty="0" smtClean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972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94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Причины конфликтов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Характеристики конфликтов</a:t>
                      </a:r>
                      <a:endParaRPr lang="ru-RU" sz="1800" dirty="0"/>
                    </a:p>
                  </a:txBody>
                  <a:tcPr/>
                </a:tc>
              </a:tr>
              <a:tr h="994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А. Экономическое неравенство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1.Ущемление прав какой-либо нации, рост национализма или шовинизма</a:t>
                      </a:r>
                    </a:p>
                  </a:txBody>
                  <a:tcPr marL="68580" marR="68580" marT="0" marB="0"/>
                </a:tc>
              </a:tr>
              <a:tr h="994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Б. Идеологическая несовместимость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2. Столкновение различных взглядов, идей</a:t>
                      </a:r>
                    </a:p>
                  </a:txBody>
                  <a:tcPr marL="68580" marR="68580" marT="0" marB="0"/>
                </a:tc>
              </a:tr>
              <a:tr h="994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В. Политическое противостояние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3. Неравное обладание собственностью, доходами, благами</a:t>
                      </a:r>
                    </a:p>
                  </a:txBody>
                  <a:tcPr marL="68580" marR="68580" marT="0" marB="0"/>
                </a:tc>
              </a:tr>
              <a:tr h="994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Г. Межнациональные распри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4. Борьба за власть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Соотнесите причины социальных конфликтов с их характеристиками.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Создать </a:t>
            </a:r>
            <a:r>
              <a:rPr lang="ru-RU" dirty="0">
                <a:solidFill>
                  <a:srgbClr val="FF0000"/>
                </a:solidFill>
              </a:rPr>
              <a:t>презентацию  или ролик посвященный конфликту:</a:t>
            </a:r>
          </a:p>
          <a:p>
            <a:r>
              <a:rPr lang="ru-RU" dirty="0">
                <a:solidFill>
                  <a:srgbClr val="7030A0"/>
                </a:solidFill>
              </a:rPr>
              <a:t>1.Власть и общество</a:t>
            </a:r>
          </a:p>
          <a:p>
            <a:r>
              <a:rPr lang="ru-RU" dirty="0">
                <a:solidFill>
                  <a:srgbClr val="002060"/>
                </a:solidFill>
              </a:rPr>
              <a:t>2.Богатые-бедные</a:t>
            </a:r>
          </a:p>
          <a:p>
            <a:r>
              <a:rPr lang="ru-RU" dirty="0">
                <a:solidFill>
                  <a:srgbClr val="0070C0"/>
                </a:solidFill>
              </a:rPr>
              <a:t>3.Взрослые- дети</a:t>
            </a:r>
          </a:p>
          <a:p>
            <a:r>
              <a:rPr lang="ru-RU" dirty="0">
                <a:solidFill>
                  <a:srgbClr val="00B0F0"/>
                </a:solidFill>
              </a:rPr>
              <a:t>4.Мужчина-женщина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</TotalTime>
  <Words>134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Бумажная</vt:lpstr>
      <vt:lpstr>«Взаимодействие людей в обществе» </vt:lpstr>
      <vt:lpstr>Относятся ли к социальному взаимодействию следующие ситуации? </vt:lpstr>
      <vt:lpstr>Соотнесите причины социальных конфликтов с их характеристиками.</vt:lpstr>
      <vt:lpstr> Домашнее задание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«Взаимодействие людей в обществе» </dc:title>
  <dc:creator>1</dc:creator>
  <cp:lastModifiedBy>1</cp:lastModifiedBy>
  <cp:revision>3</cp:revision>
  <dcterms:created xsi:type="dcterms:W3CDTF">2013-01-13T07:43:08Z</dcterms:created>
  <dcterms:modified xsi:type="dcterms:W3CDTF">2013-04-05T16:30:46Z</dcterms:modified>
</cp:coreProperties>
</file>