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8" r:id="rId10"/>
    <p:sldId id="261" r:id="rId11"/>
    <p:sldId id="262" r:id="rId12"/>
    <p:sldId id="263" r:id="rId13"/>
    <p:sldId id="264" r:id="rId14"/>
    <p:sldId id="265" r:id="rId15"/>
    <p:sldId id="278" r:id="rId16"/>
    <p:sldId id="266" r:id="rId17"/>
    <p:sldId id="267" r:id="rId18"/>
    <p:sldId id="269" r:id="rId19"/>
    <p:sldId id="277" r:id="rId20"/>
    <p:sldId id="270" r:id="rId21"/>
    <p:sldId id="271" r:id="rId22"/>
    <p:sldId id="272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571744"/>
            <a:ext cx="7772400" cy="3746760"/>
          </a:xfrm>
        </p:spPr>
        <p:txBody>
          <a:bodyPr/>
          <a:lstStyle/>
          <a:p>
            <a:pPr algn="ctr"/>
            <a:r>
              <a:rPr lang="ru-RU" dirty="0" smtClean="0"/>
              <a:t>Основные направления </a:t>
            </a:r>
            <a:r>
              <a:rPr lang="ru-RU" smtClean="0"/>
              <a:t>развития живописи 20 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429132"/>
            <a:ext cx="7772400" cy="178595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П. Пикассо «Портрет </a:t>
            </a:r>
            <a:r>
              <a:rPr lang="ru-RU" sz="3600" dirty="0" err="1" smtClean="0"/>
              <a:t>Воллара</a:t>
            </a:r>
            <a:r>
              <a:rPr lang="ru-RU" sz="3600" dirty="0" smtClean="0"/>
              <a:t>», 1910 г.</a:t>
            </a:r>
            <a:endParaRPr lang="ru-RU" sz="3600" dirty="0"/>
          </a:p>
        </p:txBody>
      </p:sp>
      <p:pic>
        <p:nvPicPr>
          <p:cNvPr id="4" name="Содержимое 3" descr="6a00d83542d51e69e201156f479499970c-320w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939798"/>
            <a:ext cx="3263276" cy="47521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Сюрреализм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Сюрреализм</a:t>
            </a:r>
            <a:r>
              <a:rPr lang="ru-RU" dirty="0" smtClean="0"/>
              <a:t> – </a:t>
            </a:r>
            <a:r>
              <a:rPr lang="ru-RU" dirty="0" err="1" smtClean="0"/>
              <a:t>сверхреальность</a:t>
            </a:r>
            <a:r>
              <a:rPr lang="ru-RU" dirty="0" smtClean="0"/>
              <a:t>. Официально возник в 1924 г. В творчестве сюрреалистов особое значение приобретали фантазии, грезы, сны и воспоминания. В картинах сюрреалистов сочетались реальность с нереальностью. Основные приемы сюрреалистов – гротеск, ирония, парадокс. Представители – Макс Эрнст, Рене </a:t>
            </a:r>
            <a:r>
              <a:rPr lang="ru-RU" dirty="0" err="1" smtClean="0"/>
              <a:t>Магритт</a:t>
            </a:r>
            <a:r>
              <a:rPr lang="ru-RU" dirty="0" smtClean="0"/>
              <a:t>, Сальвадор Дали.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Макс Эрнст. «Эдип – царь»,1922.</a:t>
            </a:r>
            <a:endParaRPr lang="ru-RU" dirty="0"/>
          </a:p>
        </p:txBody>
      </p:sp>
      <p:pic>
        <p:nvPicPr>
          <p:cNvPr id="1026" name="Picture 2" descr="D:\max_ernst_oedipus_rex_19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39592"/>
            <a:ext cx="6072230" cy="5018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Рене </a:t>
            </a:r>
            <a:r>
              <a:rPr lang="ru-RU" dirty="0" err="1" smtClean="0"/>
              <a:t>Магритт</a:t>
            </a:r>
            <a:r>
              <a:rPr lang="ru-RU" dirty="0" smtClean="0"/>
              <a:t>  «Терапевт»,1937</a:t>
            </a:r>
            <a:endParaRPr lang="ru-RU" dirty="0"/>
          </a:p>
        </p:txBody>
      </p:sp>
      <p:pic>
        <p:nvPicPr>
          <p:cNvPr id="4" name="Содержимое 3" descr="0_64770_1f8504e0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071678"/>
            <a:ext cx="3214710" cy="465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Сальвадор Дали «Постоянство памяти», 1931 г.</a:t>
            </a:r>
            <a:endParaRPr lang="ru-RU" dirty="0"/>
          </a:p>
        </p:txBody>
      </p:sp>
      <p:pic>
        <p:nvPicPr>
          <p:cNvPr id="4" name="Содержимое 3" descr="post-3-124838018481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784349"/>
            <a:ext cx="7786742" cy="49888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Абстракционизм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Абстракционизм относят к русскому авангарду.  Главный принцип абстракционизма – это познание пространства и отвлеченность  написанного. Представитель абстракционизма – Василий Кандинский (1866 – 1944).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Абстракционизм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zero_1910_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85918" y="1285860"/>
            <a:ext cx="5929354" cy="53694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000132"/>
          </a:xfrm>
        </p:spPr>
        <p:txBody>
          <a:bodyPr/>
          <a:lstStyle/>
          <a:p>
            <a:pPr algn="ctr"/>
            <a:r>
              <a:rPr lang="ru-RU" dirty="0" smtClean="0"/>
              <a:t>В. Кандинский «Композиция 6»,1913 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4784_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79931"/>
            <a:ext cx="8215370" cy="5352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В. Кандинский. «Доминирующая кривая», 1936 г.</a:t>
            </a:r>
            <a:endParaRPr lang="ru-RU" dirty="0"/>
          </a:p>
        </p:txBody>
      </p:sp>
      <p:pic>
        <p:nvPicPr>
          <p:cNvPr id="4" name="Содержимое 3" descr="091870284da29c0dcea63251cc8a27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714489"/>
            <a:ext cx="7143800" cy="49701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Супрематизм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Супрематизм</a:t>
            </a:r>
            <a:r>
              <a:rPr lang="ru-RU" dirty="0" smtClean="0"/>
              <a:t> – высшая степень искусства. Основоположником и, пожалуй, единственным из его деятелей стал Казимир Малевич. Главными составляющими супрематизма являются цвет и геометрические формы. Супрематизм сложен в своем понимании и его восприятие полностью зависит от  фантазии 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Общая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20 век отмечен чрезвычайным разнообразием художественных направлений в изобразительном искусстве, которые невозможно объединить каким – либо одним стилем. Живопись 20 века характеризуется многообразием стилей и направлений., поисками новых путей в ИЗО.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Супрематизм Малевича</a:t>
            </a:r>
            <a:br>
              <a:rPr lang="ru-RU" dirty="0" smtClean="0"/>
            </a:br>
            <a:r>
              <a:rPr lang="ru-RU" dirty="0" smtClean="0"/>
              <a:t>«Уборка ржи», 1912 г.</a:t>
            </a:r>
            <a:endParaRPr lang="ru-RU" dirty="0"/>
          </a:p>
        </p:txBody>
      </p:sp>
      <p:pic>
        <p:nvPicPr>
          <p:cNvPr id="4" name="Содержимое 3" descr="3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0691" y="1784350"/>
            <a:ext cx="477981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«Черный квадрат», 1913 г.</a:t>
            </a:r>
            <a:endParaRPr lang="ru-RU" dirty="0"/>
          </a:p>
        </p:txBody>
      </p:sp>
      <p:pic>
        <p:nvPicPr>
          <p:cNvPr id="4" name="Содержимое 3" descr="hm4_1_30_0_big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9508" y="1784350"/>
            <a:ext cx="4582183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«Крестьянка», 1932 г.</a:t>
            </a:r>
            <a:endParaRPr lang="ru-RU" dirty="0"/>
          </a:p>
        </p:txBody>
      </p:sp>
      <p:pic>
        <p:nvPicPr>
          <p:cNvPr id="4" name="Содержимое 3" descr="r_pic.ph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2062" y="1784350"/>
            <a:ext cx="459707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Разбейтесь на группы.</a:t>
            </a:r>
          </a:p>
          <a:p>
            <a:pPr algn="just"/>
            <a:r>
              <a:rPr lang="ru-RU" dirty="0" smtClean="0"/>
              <a:t>1. Сформулируйте основные принципы вашего направления.</a:t>
            </a:r>
          </a:p>
          <a:p>
            <a:pPr algn="just"/>
            <a:r>
              <a:rPr lang="ru-RU" dirty="0" smtClean="0"/>
              <a:t>2.Попробуйте создать произведение живописи , подходящее для вашего направления.</a:t>
            </a:r>
          </a:p>
          <a:p>
            <a:pPr algn="just"/>
            <a:r>
              <a:rPr lang="ru-RU" dirty="0" smtClean="0"/>
              <a:t>3. Подготовьте связный ответ о сюжете вашей картины.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Направления в изобразительном искусстве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Фовизм</a:t>
            </a:r>
            <a:r>
              <a:rPr lang="ru-RU" dirty="0" smtClean="0"/>
              <a:t> (Анри </a:t>
            </a:r>
            <a:r>
              <a:rPr lang="ru-RU" dirty="0" err="1" smtClean="0"/>
              <a:t>Матисс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Кубизм (Пабло Пикассо);</a:t>
            </a:r>
          </a:p>
          <a:p>
            <a:pPr algn="just"/>
            <a:r>
              <a:rPr lang="ru-RU" dirty="0" smtClean="0"/>
              <a:t>Сюрреализм (Сальвадор Дали);</a:t>
            </a:r>
          </a:p>
          <a:p>
            <a:pPr algn="just"/>
            <a:r>
              <a:rPr lang="ru-RU" dirty="0" smtClean="0"/>
              <a:t>Абстракционизм (Василий Кандинский);</a:t>
            </a:r>
          </a:p>
          <a:p>
            <a:pPr algn="just"/>
            <a:r>
              <a:rPr lang="ru-RU" dirty="0" smtClean="0"/>
              <a:t>Супрематизм (Казимир Малевич);</a:t>
            </a:r>
          </a:p>
          <a:p>
            <a:pPr algn="just"/>
            <a:r>
              <a:rPr lang="ru-RU" dirty="0" err="1" smtClean="0"/>
              <a:t>Аналитизм</a:t>
            </a:r>
            <a:r>
              <a:rPr lang="ru-RU" dirty="0" smtClean="0"/>
              <a:t> (Павел Филонов).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Фовизм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Одним из первых художественных течений 20 века стал </a:t>
            </a:r>
            <a:r>
              <a:rPr lang="ru-RU" dirty="0" err="1" smtClean="0"/>
              <a:t>фовизм</a:t>
            </a:r>
            <a:r>
              <a:rPr lang="ru-RU" dirty="0" smtClean="0"/>
              <a:t> (дикость). </a:t>
            </a:r>
            <a:r>
              <a:rPr lang="ru-RU" dirty="0" err="1" smtClean="0"/>
              <a:t>Фовизм</a:t>
            </a:r>
            <a:r>
              <a:rPr lang="ru-RU" dirty="0" smtClean="0"/>
              <a:t> характеризуется плоскостью изображений, толстыми линиями, сочетанием желтого и зеленого цветов.  Изначально </a:t>
            </a:r>
            <a:r>
              <a:rPr lang="ru-RU" dirty="0" err="1" smtClean="0"/>
              <a:t>фовизм</a:t>
            </a:r>
            <a:r>
              <a:rPr lang="ru-RU" dirty="0" smtClean="0"/>
              <a:t> считался чужеродным искусством, лишь позже исследователи нашли в них своеобразный творческий метод.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А. </a:t>
            </a:r>
            <a:r>
              <a:rPr lang="ru-RU" dirty="0" err="1" smtClean="0"/>
              <a:t>Матисс</a:t>
            </a:r>
            <a:r>
              <a:rPr lang="ru-RU" dirty="0" smtClean="0"/>
              <a:t> «Танец»,1910 г.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Сюжет картины </a:t>
            </a:r>
            <a:r>
              <a:rPr lang="ru-RU" dirty="0" err="1" smtClean="0"/>
              <a:t>Матиссу</a:t>
            </a:r>
            <a:r>
              <a:rPr lang="ru-RU" dirty="0" smtClean="0"/>
              <a:t> навеяли увиденные им  народные пляски. Другая версия - "Танец" - написана под впечатлением от греческой вазовой живописи.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Основное выразительное средство полотна - сочетание лаконичности живописных средств с его огромным размером. "Танец" написан всего тремя красками. Синим цветом передано небо, </a:t>
            </a:r>
            <a:r>
              <a:rPr lang="ru-RU" dirty="0" err="1" smtClean="0"/>
              <a:t>розовым</a:t>
            </a:r>
            <a:r>
              <a:rPr lang="ru-RU" dirty="0" smtClean="0"/>
              <a:t> - тела танцоров, а зеленым цветом изображен холм. На картине изображен танец, хоровод пяти обнаженных людей на вершине холма.</a:t>
            </a:r>
            <a:endParaRPr lang="ru-RU" dirty="0"/>
          </a:p>
        </p:txBody>
      </p:sp>
      <p:pic>
        <p:nvPicPr>
          <p:cNvPr id="7" name="Содержимое 6" descr="050725135925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9000" y="1428736"/>
            <a:ext cx="5486400" cy="45005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Кубизм Пикассо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Кубизм</a:t>
            </a:r>
            <a:r>
              <a:rPr lang="ru-RU" dirty="0" smtClean="0"/>
              <a:t> – художественное течение, в основе которого лежат пирамидальные конструкции, геометрические тела. Кубизм прошел несколько этапов своего развития:</a:t>
            </a:r>
          </a:p>
          <a:p>
            <a:pPr algn="just"/>
            <a:r>
              <a:rPr lang="ru-RU" dirty="0" smtClean="0"/>
              <a:t>- аналитический кубизм;</a:t>
            </a:r>
          </a:p>
          <a:p>
            <a:pPr algn="just"/>
            <a:r>
              <a:rPr lang="ru-RU" dirty="0" smtClean="0"/>
              <a:t>-синтетический кубизм;</a:t>
            </a:r>
          </a:p>
          <a:p>
            <a:pPr algn="just"/>
            <a:r>
              <a:rPr lang="ru-RU" dirty="0" smtClean="0"/>
              <a:t>Основные деятели кубизма – Жорж Брак, Пабло Пикассо.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Жорж Брак (1882 – 1963)</a:t>
            </a:r>
            <a:br>
              <a:rPr lang="ru-RU" dirty="0" smtClean="0"/>
            </a:br>
            <a:r>
              <a:rPr lang="ru-RU" dirty="0" smtClean="0"/>
              <a:t>«Скрипка и палитра»,1910 г.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dirty="0" smtClean="0"/>
              <a:t>Ж. Брак был представителем </a:t>
            </a:r>
            <a:r>
              <a:rPr lang="ru-RU" b="1" dirty="0" smtClean="0"/>
              <a:t>аналитического кубизма. </a:t>
            </a:r>
            <a:r>
              <a:rPr lang="ru-RU" dirty="0" smtClean="0"/>
              <a:t>В 1908 г. организовал выставку в Париже. Основным его приемом было наложение одного изображения на другое – многогранность картины. Расшифровка авторского замысла представляет большую сложность для зрителей.</a:t>
            </a:r>
            <a:endParaRPr lang="ru-RU" dirty="0"/>
          </a:p>
        </p:txBody>
      </p:sp>
      <p:pic>
        <p:nvPicPr>
          <p:cNvPr id="6" name="Содержимое 5" descr="1-24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29124" y="1435099"/>
            <a:ext cx="3857652" cy="52286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Пабло Пикассо (1881 – 1973)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Истинное возмущение вызвала картина Пикассо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Авиньонские</a:t>
            </a:r>
            <a:r>
              <a:rPr lang="ru-RU" sz="2000" b="1" dirty="0" smtClean="0"/>
              <a:t> девицы», </a:t>
            </a:r>
            <a:r>
              <a:rPr lang="ru-RU" sz="2000" dirty="0" smtClean="0"/>
              <a:t>бросающая вызов распущенному обществу.</a:t>
            </a:r>
            <a:endParaRPr lang="ru-RU" sz="2000" dirty="0"/>
          </a:p>
        </p:txBody>
      </p:sp>
      <p:pic>
        <p:nvPicPr>
          <p:cNvPr id="6" name="Содержимое 5" descr="2373079043_857a51996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2965" y="1357298"/>
            <a:ext cx="5146753" cy="53723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Натюрморт с соломенным стулом, 1912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Картина принадлежит к синтетическому кубизму, использующему различные предметы из реальной жизни. </a:t>
            </a:r>
            <a:endParaRPr lang="ru-RU" sz="2400" dirty="0"/>
          </a:p>
        </p:txBody>
      </p:sp>
      <p:pic>
        <p:nvPicPr>
          <p:cNvPr id="5" name="Содержимое 4" descr="SuperStock_1158-163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62883" y="1892300"/>
            <a:ext cx="4906113" cy="4037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513</Words>
  <PresentationFormat>Экран (4:3)</PresentationFormat>
  <Paragraphs>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Метро</vt:lpstr>
      <vt:lpstr>Основные направления развития живописи 20 века</vt:lpstr>
      <vt:lpstr>Общая характеристика</vt:lpstr>
      <vt:lpstr>Направления в изобразительном искусстве</vt:lpstr>
      <vt:lpstr>Фовизм</vt:lpstr>
      <vt:lpstr>А. Матисс «Танец»,1910 г.</vt:lpstr>
      <vt:lpstr>Кубизм Пикассо</vt:lpstr>
      <vt:lpstr>Жорж Брак (1882 – 1963) «Скрипка и палитра»,1910 г.</vt:lpstr>
      <vt:lpstr>Пабло Пикассо (1881 – 1973)</vt:lpstr>
      <vt:lpstr>Натюрморт с соломенным стулом, 1912</vt:lpstr>
      <vt:lpstr>П. Пикассо «Портрет Воллара», 1910 г.</vt:lpstr>
      <vt:lpstr>Сюрреализм</vt:lpstr>
      <vt:lpstr>Макс Эрнст. «Эдип – царь»,1922.</vt:lpstr>
      <vt:lpstr>Рене Магритт  «Терапевт»,1937</vt:lpstr>
      <vt:lpstr>Сальвадор Дали «Постоянство памяти», 1931 г.</vt:lpstr>
      <vt:lpstr>Абстракционизм</vt:lpstr>
      <vt:lpstr>Абстракционизм</vt:lpstr>
      <vt:lpstr>В. Кандинский «Композиция 6»,1913 г. </vt:lpstr>
      <vt:lpstr>В. Кандинский. «Доминирующая кривая», 1936 г.</vt:lpstr>
      <vt:lpstr>Супрематизм</vt:lpstr>
      <vt:lpstr>Супрематизм Малевича «Уборка ржи», 1912 г.</vt:lpstr>
      <vt:lpstr>«Черный квадрат», 1913 г.</vt:lpstr>
      <vt:lpstr>«Крестьянка», 1932 г.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14</cp:revision>
  <dcterms:modified xsi:type="dcterms:W3CDTF">2013-02-01T05:36:11Z</dcterms:modified>
</cp:coreProperties>
</file>