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71" r:id="rId14"/>
    <p:sldId id="268" r:id="rId15"/>
    <p:sldId id="272" r:id="rId16"/>
    <p:sldId id="269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035F0-B0E2-41BC-9FC7-0DBDF95A5698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D0FA7-4A2D-42C8-88BC-AB2381E6A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0FA7-4A2D-42C8-88BC-AB2381E6AB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0FA7-4A2D-42C8-88BC-AB2381E6ABD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Водружение креста(1610-1611)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0FA7-4A2D-42C8-88BC-AB2381E6ABD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Снятие с креста(1611-1614)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0FA7-4A2D-42C8-88BC-AB2381E6ABD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571472" y="2000240"/>
            <a:ext cx="8358246" cy="1857388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7" descr="52b98b7f5e3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6CD10-245F-46A6-BE0D-5AE143C4AF3D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414C-AF05-4C48-9B4D-E89B038B8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94E7-73A4-483A-8936-113C086BBBEB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E863-C90C-4A2E-8E7C-0328FC544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/>
          <p:cNvSpPr/>
          <p:nvPr/>
        </p:nvSpPr>
        <p:spPr>
          <a:xfrm rot="5400000">
            <a:off x="4464843" y="2178835"/>
            <a:ext cx="6429420" cy="2500330"/>
          </a:xfrm>
          <a:prstGeom prst="notchedRightArrow">
            <a:avLst>
              <a:gd name="adj1" fmla="val 64545"/>
              <a:gd name="adj2" fmla="val 21836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A7D6-9CF8-45F8-8022-8AAC651BA275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807F-BC18-4202-BD06-4FC52F2A2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D266-0997-4E97-9091-F2544A5006F3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752C3-A134-44C2-9C7E-1E5C7EBF6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357158" y="3929066"/>
            <a:ext cx="8572560" cy="2071702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7" descr="52b98b7f5e3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43446"/>
            <a:ext cx="7772400" cy="1125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510F-4434-4C99-9E12-008157908F59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A532-9ED0-45CF-A909-E83080CBF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20A2-2C98-4AEB-824F-4FD21F970706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92465-94E8-43FC-8093-E2E180815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5EBF-55A0-4F0E-AB1F-93DD825CD0B3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1F84-0FCA-453B-9414-85419764E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5D40-7AD2-4497-8EC2-8803272A9513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AF6D1-8346-435A-AA8A-E35AD7A4A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1605cc23a8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5AC5-402D-4564-B66C-95879857FDA8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34E2-BF8C-4BCC-A503-3B70AAF9D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214282" y="357166"/>
            <a:ext cx="3429024" cy="128588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85750" y="3714750"/>
            <a:ext cx="428625" cy="2857500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B388C-CF7C-4DA5-8BF4-D11BEA0745AD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4DF2-0945-417B-91B9-BA6528045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1428728" y="4643446"/>
            <a:ext cx="6429420" cy="92869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14313" y="857250"/>
            <a:ext cx="714375" cy="5072063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A7AC-264F-46CC-891E-847B30949361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85EF-B71A-4891-9E33-19372AC9A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5"/>
          <p:cNvGrpSpPr>
            <a:grpSpLocks/>
          </p:cNvGrpSpPr>
          <p:nvPr/>
        </p:nvGrpSpPr>
        <p:grpSpPr bwMode="auto">
          <a:xfrm>
            <a:off x="214313" y="1643063"/>
            <a:ext cx="714375" cy="5072062"/>
            <a:chOff x="214282" y="1643050"/>
            <a:chExt cx="714380" cy="5072098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Стрелка вправо с вырезом 6"/>
          <p:cNvSpPr/>
          <p:nvPr/>
        </p:nvSpPr>
        <p:spPr>
          <a:xfrm>
            <a:off x="357158" y="142852"/>
            <a:ext cx="8643998" cy="1571636"/>
          </a:xfrm>
          <a:prstGeom prst="notchedRightArrow">
            <a:avLst>
              <a:gd name="adj1" fmla="val 64545"/>
              <a:gd name="adj2" fmla="val 64604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8" name="Содержимое 3" descr="01605cc23a86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36210C-8E25-4AD9-A818-60CF12839E72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AF5DC7-23AF-4FC3-AA89-67616C5F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72" r:id="rId3"/>
    <p:sldLayoutId id="2147483667" r:id="rId4"/>
    <p:sldLayoutId id="2147483668" r:id="rId5"/>
    <p:sldLayoutId id="2147483669" r:id="rId6"/>
    <p:sldLayoutId id="2147483673" r:id="rId7"/>
    <p:sldLayoutId id="2147483674" r:id="rId8"/>
    <p:sldLayoutId id="2147483675" r:id="rId9"/>
    <p:sldLayoutId id="2147483670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A452A"/>
          </a:solidFill>
          <a:latin typeface="Century Schoolbook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32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28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24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2976" y="2130425"/>
            <a:ext cx="6629424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Живопись барокко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Плафонная живопись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00364" y="3886200"/>
            <a:ext cx="3143272" cy="17526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12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4293096"/>
            <a:ext cx="2627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Ченцов Р.Б. учитель истории и МХК школы №436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virtualeuropa.narod.ru/belgium/images/antwrpn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8856693" cy="57063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0"/>
            <a:ext cx="5115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Водружение креста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(1610-1611)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gallery.lariel.ru/images/pictures/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8785255" cy="56577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0"/>
            <a:ext cx="4363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Снятие с креста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(1611-1614)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nearyou.ru/rubens/med/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05"/>
            <a:ext cx="2741331" cy="65723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357166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Судьба Марии Медичи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948690"/>
            <a:ext cx="50720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начале 1622, Марии Медичи, вторая жена французского короля Генриха IV, а после его смерти в 1610 году,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регентшa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малолетнем Людовике ХIII, заказала Рубенсу огромный цикл (24 большие картины) на темы из своей собственной биографии.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Судьба Марии Медичи» — первая картина цикла.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Три Судьбы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(мойры)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прядут нить жизни еще не рожденной принцессы, будущей королевы. Зевс и его жена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наблюдают. Отныне, ребёнок находится под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покровительством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Мойра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(вверху) — прядет, мойра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Лахесис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измеряет длину, и мойра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Атропос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 ножницами) — отрезает. Интересно отметить, что ножницы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Атропос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опущены, чтобы подчеркнуть привилегированный и бессмертный характер жизни королевы.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nearyou.ru/rubens/med/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1"/>
            <a:ext cx="4929222" cy="63273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571480"/>
            <a:ext cx="385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Рождение Марии Медичи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500174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26 апреля 1573г, во Флоренции, родилась Мария Медичи.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Гера представляет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новорожденную Флоренции, изображённой в виде женщины в венке.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00694" y="357166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Воспитание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Медичи</a:t>
            </a:r>
          </a:p>
        </p:txBody>
      </p:sp>
      <p:pic>
        <p:nvPicPr>
          <p:cNvPr id="44036" name="Picture 4" descr="http://www.nearyou.ru/rubens/med/3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143536" cy="65065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43570" y="1500174"/>
            <a:ext cx="3357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Апполон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покровитель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искусств, учит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Афина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Миневра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покровительницa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науки, учит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Гермес(Меркурий)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посланец Олимпийских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богов, учит красноречию.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Грации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ей красоту.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le:Rembrandt van rijn-self 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4724400" cy="57054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1000108"/>
            <a:ext cx="38576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Голландский художник, рисовальщик и гравер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великий мастер светотени, крупнейший представитель золотого века голландской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живописи.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сумел воплотить в своих произведениях весь спектр человеческих переживаний с такой эмоциональной насыщенностью, которой до него не знало изобразительное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искусство.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Рембрандта, чрезвычайно разнообразные по жанровой принадлежности, открывают зрителю вневременной духовный мир человеческих переживаний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42852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Ре́мбрандт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Ха́рменс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Рейн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1606—1669 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Рембрандт Отречение апостола Пет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6357982" cy="57799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flipH="1">
            <a:off x="1643042" y="0"/>
            <a:ext cx="42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Отречение Петра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1660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1428737"/>
            <a:ext cx="2428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картине изображён момент отречения апостола Петра, один из эпизодов Страстей Христовых.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 тайной вечери Христос предсказал Петру, что тот трижды отречётся от него сегодня, прежде чем запоёт петух.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ile:The Nightwatch by Rembran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7429552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82324" y="285728"/>
            <a:ext cx="2779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«Ночной дозор» (1642).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le:De Nachtwach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7929479" cy="54911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5786454"/>
            <a:ext cx="5643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Рембрандт и герои «Ночного дозора»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площади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Рембрандта в Амстердаме в 2006 году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(скульпторы 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Таратынов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М. Дронов)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le:Rembrandt - Rembrandt and Saskia in the Scene of the Prodigal Son - Google Art 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115597"/>
            <a:ext cx="4357717" cy="55185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Рембрандт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Саския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картине «Блудный сын в таверне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File:Rembrandt Harmensz. van Rijn - The Return of the Prodigal 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274" y="1142984"/>
            <a:ext cx="4232850" cy="5429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214290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Возвращение блудного сына»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43636" y="857232"/>
            <a:ext cx="3000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Церковь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Джезу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́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Соборная церковь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Общества Иисуса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(ордена иезуитов),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которой похоронен его основатель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Игнатий Лойола. Находится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небольшой одноимённой площади в центре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Рима. Построена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1568-1584 годах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духе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маньеризма,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довольно близко предвещавшем эстетику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барокко.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МХК\11 к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5908997" cy="5578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Rom Il Gesu Hauptorgel link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286250" cy="5715000"/>
          </a:xfrm>
          <a:prstGeom prst="rect">
            <a:avLst/>
          </a:prstGeom>
          <a:noFill/>
        </p:spPr>
      </p:pic>
      <p:pic>
        <p:nvPicPr>
          <p:cNvPr id="23556" name="Picture 4" descr="File:Rome-EgliseGesu-Intéri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ХК\11 к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094501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Baciccio Autorretrato Corredor de Vasari. Galería de los Uffi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4324350" cy="57054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1428736"/>
            <a:ext cx="407196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Джованни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Баттиста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Гаулли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Бачиччио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8 мая 1639 г. Генуя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умер 2 апреля 1709 г. Рим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тальянский художник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эпохи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барокко.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Работал в основном в Риме, и был известен как мастер фресковой и портретной живописи.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IlGesu Ceili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357718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714356"/>
            <a:ext cx="4143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 второй половине 17 века достигла блестящего расцвета плафонная живопись барокко. В это время были созданы лучшие композиции художника Джованни Батиста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Гаулли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 создавал сложные многофигурные росписи, вызывающие ощущение иррационального прорыва в небеса. Очень выразительна его роспись плафона знаменитого римского собора Иль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«Сияние имени Иисуса» (1676—1679). Требовалось изобразить не только возносящихся в небеса праведников, но и низвергающихся в ад грешников. Фигуры грешников художник смело вывел за пределы свода, причём поставил их в такие ракурсы, что они кажутся буквально падающими вниз, в реальное пространство храма.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214290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Иль-Джезу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:Ajaccio Baciccio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105650" cy="57054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428604"/>
            <a:ext cx="4371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Иосиф узнаёт своих братьев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:Clemens 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357717" cy="54585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Портрет папы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Климента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IX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571480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Портрет папы Александра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VII.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File:Alexander V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97448"/>
            <a:ext cx="4400651" cy="544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Rubens Self-portrait 1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4181475" cy="571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714356"/>
            <a:ext cx="42862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Питер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Пауль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Рубенс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1577-1640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Южнонидерландский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(фламандский)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живописец, как никто другой воплотивший подвижность, безудержную жизненность и чувственность европейской живописи эпохи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барокко.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Творчество Рубенса — органичный сплав традиций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брейгелевского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реализма с достижениями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венецианской школы.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Хотя на всю Европу гремела слава его масштабных работ на мифологические и религиозные темы, Рубенс был также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виртуозным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мастером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портрета и пейзажа.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110</TotalTime>
  <Words>282</Words>
  <Application>Microsoft Office PowerPoint</Application>
  <PresentationFormat>Экран (4:3)</PresentationFormat>
  <Paragraphs>54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</vt:lpstr>
      <vt:lpstr>Живопись барокко Плафонная живопись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барокко.Плафонная живопись.</dc:title>
  <dc:creator>Роман</dc:creator>
  <cp:lastModifiedBy>Настя</cp:lastModifiedBy>
  <cp:revision>29</cp:revision>
  <dcterms:created xsi:type="dcterms:W3CDTF">2013-12-02T13:38:21Z</dcterms:created>
  <dcterms:modified xsi:type="dcterms:W3CDTF">2013-12-08T10:33:20Z</dcterms:modified>
</cp:coreProperties>
</file>