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97BCE4-7D57-4910-BFEC-C3BD59EB1644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C6387E-23B9-46ED-B9B0-C340281D7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200400"/>
            <a:ext cx="6767538" cy="16002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Тема урока: Что значит быть патриотом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Обществознание 6 класс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8572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МКОУ «</a:t>
            </a:r>
            <a:r>
              <a:rPr lang="ru-RU" b="1" dirty="0" err="1" smtClean="0"/>
              <a:t>Большаковская</a:t>
            </a:r>
            <a:r>
              <a:rPr lang="ru-RU" b="1" dirty="0" smtClean="0"/>
              <a:t> СОШ»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5786454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Попова Татьяна Анатольевна</a:t>
            </a:r>
          </a:p>
          <a:p>
            <a:r>
              <a:rPr lang="ru-RU" b="1" dirty="0" smtClean="0"/>
              <a:t>у</a:t>
            </a:r>
            <a:r>
              <a:rPr lang="ru-RU" b="1" dirty="0" smtClean="0"/>
              <a:t>читель </a:t>
            </a:r>
            <a:r>
              <a:rPr lang="ru-RU" b="1" dirty="0" smtClean="0"/>
              <a:t>истории и обществознания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64886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00042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П. 15 стр.156-160.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контурной карте найти и раскрасить в границах субъекты РФ ( на выбор – область, край, республику, округ) и написать названия столиц.</a:t>
            </a:r>
            <a:endParaRPr lang="ru-RU" sz="2400" dirty="0"/>
          </a:p>
        </p:txBody>
      </p:sp>
      <p:pic>
        <p:nvPicPr>
          <p:cNvPr id="4" name="Picture 2" descr="C:\Documents and Settings\User\Мои документы\Мои рисунки\cale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944687" cy="15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429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4000" dirty="0" smtClean="0"/>
              <a:t>Что такое Родина?</a:t>
            </a:r>
          </a:p>
          <a:p>
            <a:pPr>
              <a:buFont typeface="Arial" charset="0"/>
              <a:buChar char="•"/>
            </a:pPr>
            <a:r>
              <a:rPr lang="ru-RU" sz="4000" dirty="0" smtClean="0"/>
              <a:t>Что значит любить Родину?</a:t>
            </a:r>
          </a:p>
          <a:p>
            <a:pPr>
              <a:buFont typeface="Arial" charset="0"/>
              <a:buChar char="•"/>
            </a:pPr>
            <a:r>
              <a:rPr lang="ru-RU" sz="4000" dirty="0" smtClean="0"/>
              <a:t>За что человек любит свою Родину?</a:t>
            </a:r>
          </a:p>
          <a:p>
            <a:pPr>
              <a:buFont typeface="Arial" charset="0"/>
              <a:buChar char="•"/>
            </a:pPr>
            <a:r>
              <a:rPr lang="ru-RU" sz="4000" dirty="0" smtClean="0"/>
              <a:t>Как называется наша Родина?</a:t>
            </a:r>
            <a:endParaRPr lang="ru-RU" sz="4000" dirty="0"/>
          </a:p>
        </p:txBody>
      </p:sp>
      <p:pic>
        <p:nvPicPr>
          <p:cNvPr id="3" name="Picture 5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817938"/>
            <a:ext cx="21431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ряд .</a:t>
            </a:r>
          </a:p>
          <a:p>
            <a:r>
              <a:rPr lang="ru-RU" sz="2000" dirty="0" smtClean="0"/>
              <a:t>В параграфе учебника найдите значение слова «ФЕДЕРАЦИЯ».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</a:t>
            </a:r>
          </a:p>
          <a:p>
            <a:r>
              <a:rPr lang="ru-RU" sz="2000" dirty="0" smtClean="0"/>
              <a:t>Слово «федерация» происходит от латинского и означает «союз, объединение».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00037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 ряд.</a:t>
            </a:r>
          </a:p>
          <a:p>
            <a:r>
              <a:rPr lang="ru-RU" sz="2000" dirty="0" smtClean="0"/>
              <a:t>В словаре учебника найдите термин «ФЕДЕРАЦИЯ».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071942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</a:t>
            </a:r>
          </a:p>
          <a:p>
            <a:r>
              <a:rPr lang="ru-RU" sz="2000" dirty="0" smtClean="0"/>
              <a:t>Союзное государство, составными частями которого являются относительно самостоятельные государственные образования (штаты, земли, а в России – области, национальные республики)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35716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Задания</a:t>
            </a:r>
            <a:endParaRPr lang="ru-RU" sz="2800" dirty="0"/>
          </a:p>
        </p:txBody>
      </p:sp>
      <p:pic>
        <p:nvPicPr>
          <p:cNvPr id="1026" name="Picture 2" descr="C:\Documents and Settings\User\Мои документы\Мои рисунки\cale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944687" cy="15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x_59f7bec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143536" cy="3571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50057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Глава 1. </a:t>
            </a:r>
            <a:r>
              <a:rPr lang="ru-RU" sz="2000" dirty="0">
                <a:solidFill>
                  <a:srgbClr val="C00000"/>
                </a:solidFill>
              </a:rPr>
              <a:t>С</a:t>
            </a:r>
            <a:r>
              <a:rPr lang="ru-RU" sz="2000" dirty="0" smtClean="0">
                <a:solidFill>
                  <a:srgbClr val="C00000"/>
                </a:solidFill>
              </a:rPr>
              <a:t>татья 1. п.2 </a:t>
            </a:r>
            <a:r>
              <a:rPr lang="ru-RU" sz="2000" dirty="0" smtClean="0"/>
              <a:t>– Наименования </a:t>
            </a:r>
            <a:r>
              <a:rPr lang="ru-RU" sz="2000" i="1" u="sng" dirty="0" smtClean="0"/>
              <a:t>Российская Федерация </a:t>
            </a:r>
            <a:r>
              <a:rPr lang="ru-RU" sz="2000" dirty="0" smtClean="0"/>
              <a:t>и </a:t>
            </a:r>
            <a:r>
              <a:rPr lang="ru-RU" sz="2000" i="1" u="sng" dirty="0" smtClean="0"/>
              <a:t>Россия</a:t>
            </a:r>
            <a:r>
              <a:rPr lang="ru-RU" sz="2000" dirty="0" smtClean="0"/>
              <a:t> </a:t>
            </a:r>
            <a:r>
              <a:rPr lang="ru-RU" sz="2000" u="sng" dirty="0" smtClean="0"/>
              <a:t>равнозначны</a:t>
            </a:r>
            <a:r>
              <a:rPr lang="ru-RU" sz="2000" dirty="0" smtClean="0"/>
              <a:t> 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429264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Глава 1. Статья 3. п.1 </a:t>
            </a:r>
            <a:r>
              <a:rPr lang="ru-RU" sz="2000" dirty="0" smtClean="0"/>
              <a:t>– Носителем суверенитета и единственным источником власти в Российской Федерации является ее </a:t>
            </a:r>
            <a:r>
              <a:rPr lang="ru-RU" sz="2000" i="1" u="sng" dirty="0" smtClean="0"/>
              <a:t>многонациональный народ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Мои документы\Мои рисунки\administrative_map_of_russi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786874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142852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Карта Российской Федерации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Мои рисунки\cale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944687" cy="15128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88" y="35716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000108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1.Что означает слово «Субъект»?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 Слово «субъект» означает </a:t>
            </a:r>
            <a:r>
              <a:rPr lang="ru-RU" sz="2000" dirty="0" smtClean="0"/>
              <a:t>«</a:t>
            </a:r>
            <a:r>
              <a:rPr lang="ru-RU" sz="2000" dirty="0" smtClean="0"/>
              <a:t>участник</a:t>
            </a:r>
            <a:r>
              <a:rPr lang="ru-RU" sz="2000" dirty="0" smtClean="0"/>
              <a:t>». </a:t>
            </a:r>
            <a:r>
              <a:rPr lang="ru-RU" sz="2000" dirty="0" smtClean="0"/>
              <a:t>Словосочетание «субъект Российской Федерации» означает «равный член, полноправный участник».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857496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2.Какими правами обладает каждый «субъект РФ»?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429000"/>
            <a:ext cx="6072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 </a:t>
            </a:r>
          </a:p>
          <a:p>
            <a:r>
              <a:rPr lang="ru-RU" sz="2000" dirty="0" smtClean="0"/>
              <a:t>У каждого субъекта </a:t>
            </a:r>
            <a:r>
              <a:rPr lang="ru-RU" sz="2000" b="1" i="1" u="sng" dirty="0" smtClean="0"/>
              <a:t>равные права. </a:t>
            </a:r>
            <a:r>
              <a:rPr lang="ru-RU" sz="2000" dirty="0" smtClean="0"/>
              <a:t>Есть:</a:t>
            </a:r>
          </a:p>
          <a:p>
            <a:r>
              <a:rPr lang="ru-RU" sz="2000" dirty="0" smtClean="0"/>
              <a:t>- своя территория;</a:t>
            </a:r>
          </a:p>
          <a:p>
            <a:pPr>
              <a:buFontTx/>
              <a:buChar char="-"/>
            </a:pPr>
            <a:r>
              <a:rPr lang="ru-RU" sz="2000" dirty="0" smtClean="0"/>
              <a:t> свои органы власти и управления;</a:t>
            </a:r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свой герб; </a:t>
            </a:r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свой высший закон (Конституция или Устав);</a:t>
            </a:r>
          </a:p>
          <a:p>
            <a:pPr>
              <a:buFontTx/>
              <a:buChar char="-"/>
            </a:pPr>
            <a:r>
              <a:rPr lang="ru-RU" sz="2000" dirty="0"/>
              <a:t>л</a:t>
            </a:r>
            <a:r>
              <a:rPr lang="ru-RU" sz="2000" dirty="0" smtClean="0"/>
              <a:t>юди разных национальностей.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Мои рисунки\x_59f7bec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143536" cy="3571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357694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Глава 1. Статья 5. п.1</a:t>
            </a:r>
            <a:r>
              <a:rPr lang="ru-RU" sz="2000" dirty="0" smtClean="0"/>
              <a:t>. – Российская Федерация состоит из </a:t>
            </a:r>
            <a:r>
              <a:rPr lang="ru-RU" sz="2000" i="1" u="sng" dirty="0" smtClean="0"/>
              <a:t>республик</a:t>
            </a:r>
            <a:r>
              <a:rPr lang="ru-RU" sz="2000" dirty="0" smtClean="0"/>
              <a:t>, </a:t>
            </a:r>
            <a:r>
              <a:rPr lang="ru-RU" sz="2000" i="1" u="sng" dirty="0" smtClean="0"/>
              <a:t>краев, областей, городов федерального значения, автономной области, автономных округов </a:t>
            </a:r>
            <a:r>
              <a:rPr lang="ru-RU" sz="2000" dirty="0" smtClean="0"/>
              <a:t>– равноправных субъектов Российской Федерации.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42926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Глава 1. Статья 5. п.2. </a:t>
            </a:r>
            <a:r>
              <a:rPr lang="ru-RU" sz="2000" dirty="0" smtClean="0"/>
              <a:t>– </a:t>
            </a:r>
            <a:r>
              <a:rPr lang="ru-RU" sz="2000" i="1" u="sng" dirty="0" smtClean="0"/>
              <a:t>Республика</a:t>
            </a:r>
            <a:r>
              <a:rPr lang="ru-RU" sz="2000" dirty="0" smtClean="0"/>
              <a:t> имеет свою </a:t>
            </a:r>
            <a:r>
              <a:rPr lang="ru-RU" sz="2000" u="sng" dirty="0" smtClean="0"/>
              <a:t>конституцию и законодательство</a:t>
            </a:r>
            <a:r>
              <a:rPr lang="ru-RU" sz="2000" dirty="0" smtClean="0"/>
              <a:t>. </a:t>
            </a:r>
            <a:r>
              <a:rPr lang="ru-RU" sz="2000" i="1" u="sng" dirty="0" smtClean="0"/>
              <a:t>Край, область, город федерального значения, автономная область, автономный округ </a:t>
            </a:r>
            <a:r>
              <a:rPr lang="ru-RU" sz="2000" dirty="0" smtClean="0"/>
              <a:t>имеет свой </a:t>
            </a:r>
            <a:r>
              <a:rPr lang="ru-RU" sz="2000" i="1" u="sng" dirty="0" smtClean="0"/>
              <a:t>устав и законодательство.</a:t>
            </a:r>
            <a:endParaRPr lang="ru-RU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Мои рисунки\cale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944687" cy="15128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8358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Слово «ПАТРИОТ» заимствовано из греческого языка. Так древние греки называли </a:t>
            </a:r>
            <a:r>
              <a:rPr lang="ru-RU" sz="2000" i="1" u="sng" dirty="0" smtClean="0"/>
              <a:t>земляков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 Слово «Патриот» отражает связь между человеком и местом его рождения. Место рождения именуют по-разному: РОДИНА, </a:t>
            </a:r>
            <a:r>
              <a:rPr lang="ru-RU" sz="2000" u="sng" dirty="0" smtClean="0"/>
              <a:t>ОТЧИЗНА, ОТЕЧЕСТВО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35743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Что значит быть патриотом?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357562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</a:t>
            </a:r>
          </a:p>
          <a:p>
            <a:r>
              <a:rPr lang="ru-RU" sz="2000" dirty="0" smtClean="0"/>
              <a:t>    Это человек , любящий свое Отечество, преданный своему народу, готовый на жертвы и совершающий подвиги во имя интересов своей Родины.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Итог урока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70723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Рефлексия:</a:t>
            </a:r>
          </a:p>
          <a:p>
            <a:endParaRPr lang="ru-RU" sz="2000" dirty="0"/>
          </a:p>
          <a:p>
            <a:r>
              <a:rPr lang="ru-RU" sz="2000" dirty="0" smtClean="0"/>
              <a:t>Я знал(</a:t>
            </a:r>
            <a:r>
              <a:rPr lang="ru-RU" sz="2000" dirty="0" err="1" smtClean="0"/>
              <a:t>ла</a:t>
            </a:r>
            <a:r>
              <a:rPr lang="ru-RU" sz="2000" dirty="0" smtClean="0"/>
              <a:t>)………………………………………………</a:t>
            </a:r>
            <a:endParaRPr lang="ru-RU" sz="2000" dirty="0"/>
          </a:p>
          <a:p>
            <a:r>
              <a:rPr lang="ru-RU" sz="2000" dirty="0" smtClean="0"/>
              <a:t>Я запомнил(</a:t>
            </a:r>
            <a:r>
              <a:rPr lang="ru-RU" sz="2000" dirty="0" err="1" smtClean="0"/>
              <a:t>ла</a:t>
            </a:r>
            <a:r>
              <a:rPr lang="ru-RU" sz="2000" dirty="0" smtClean="0"/>
              <a:t>)………………………………………</a:t>
            </a:r>
          </a:p>
          <a:p>
            <a:r>
              <a:rPr lang="ru-RU" sz="2000" dirty="0" smtClean="0"/>
              <a:t>Я смог(</a:t>
            </a:r>
            <a:r>
              <a:rPr lang="ru-RU" sz="2000" dirty="0" err="1" smtClean="0"/>
              <a:t>ла</a:t>
            </a:r>
            <a:r>
              <a:rPr lang="ru-RU" sz="2000" dirty="0" smtClean="0"/>
              <a:t>)………………………………………………</a:t>
            </a:r>
            <a:endParaRPr lang="ru-RU" sz="2000" dirty="0"/>
          </a:p>
        </p:txBody>
      </p:sp>
      <p:pic>
        <p:nvPicPr>
          <p:cNvPr id="4" name="Picture 2" descr="C:\Documents and Settings\User\Мои документы\Мои рисунки\cale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944687" cy="15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417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Обществознание 6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6 класс</dc:title>
  <dc:creator>User</dc:creator>
  <cp:lastModifiedBy>User</cp:lastModifiedBy>
  <cp:revision>10</cp:revision>
  <dcterms:created xsi:type="dcterms:W3CDTF">2013-04-08T19:55:11Z</dcterms:created>
  <dcterms:modified xsi:type="dcterms:W3CDTF">2013-04-11T16:08:30Z</dcterms:modified>
</cp:coreProperties>
</file>