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652" autoAdjust="0"/>
  </p:normalViewPr>
  <p:slideViewPr>
    <p:cSldViewPr>
      <p:cViewPr varScale="1">
        <p:scale>
          <a:sx n="48" d="100"/>
          <a:sy n="48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«Первый урок в первом классе.»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365104"/>
            <a:ext cx="64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Подготовила: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Преподаватель 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классу фортепиано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МОУДОД «ДШИ» г.Аркадак 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Лазарева Надежда Николаевна</a:t>
            </a:r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C:\Documents and Settings\Admin\Рабочий стол\gg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874144" cy="2126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ослa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Бартоломео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Кристофори</a:t>
            </a:r>
            <a:r>
              <a:rPr lang="ru-RU" sz="3200" dirty="0" smtClean="0"/>
              <a:t> </a:t>
            </a:r>
            <a:r>
              <a:rPr lang="ru-RU" sz="3200" dirty="0" err="1" smtClean="0"/>
              <a:t>ди</a:t>
            </a:r>
            <a:r>
              <a:rPr lang="ru-RU" sz="3200" dirty="0" smtClean="0"/>
              <a:t> </a:t>
            </a:r>
            <a:r>
              <a:rPr lang="ru-RU" sz="3200" dirty="0" err="1" smtClean="0"/>
              <a:t>Франческо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745432"/>
            <a:ext cx="522007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err="1" smtClean="0"/>
              <a:t>Бартоломео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Кристофори</a:t>
            </a:r>
            <a:r>
              <a:rPr lang="ru-RU" sz="2400" dirty="0" smtClean="0"/>
              <a:t>  </a:t>
            </a:r>
            <a:r>
              <a:rPr lang="ru-RU" sz="2400" b="1" dirty="0" err="1" smtClean="0"/>
              <a:t>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Франческо</a:t>
            </a:r>
            <a:r>
              <a:rPr lang="ru-RU" sz="2400" dirty="0" smtClean="0"/>
              <a:t> — итальянский мастер-изготовитель клавесинов, которого принято считать изобретателем фортепиано.</a:t>
            </a:r>
          </a:p>
          <a:p>
            <a:r>
              <a:rPr lang="ru-RU" sz="2400" dirty="0" err="1" smtClean="0"/>
              <a:t>Кристофори</a:t>
            </a:r>
            <a:r>
              <a:rPr lang="ru-RU" sz="2400" dirty="0" smtClean="0"/>
              <a:t> получил известность как мастер по изготовлению клавикордов и спинетов. В 1688 году переехал во Флоренцию и стал работать при дворе принца </a:t>
            </a:r>
            <a:r>
              <a:rPr lang="ru-RU" sz="2400" dirty="0" err="1" smtClean="0"/>
              <a:t>Фердинандо</a:t>
            </a:r>
            <a:r>
              <a:rPr lang="ru-RU" sz="2400" dirty="0" smtClean="0"/>
              <a:t> Медичи. Активно занимался изобретательством. Серьёзно усовершенствовал клавесин. Начало работы </a:t>
            </a:r>
            <a:r>
              <a:rPr lang="ru-RU" sz="2400" dirty="0" err="1" smtClean="0"/>
              <a:t>Кристофори</a:t>
            </a:r>
            <a:r>
              <a:rPr lang="ru-RU" sz="2400" dirty="0" smtClean="0"/>
              <a:t> по созданию фортепиано датируется не позднее чем 1698г. Созданная им в1726 г. модель фортепиано конструктивно практически не отличается от современных моделей.</a:t>
            </a:r>
          </a:p>
          <a:p>
            <a:r>
              <a:rPr lang="ru-RU" sz="2400" dirty="0" smtClean="0"/>
              <a:t>Мастер скончался 27 января 1732 года.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Admin\Рабочий стол\433px-Bartolomeo_Cristof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884146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Клавикорд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89240" y="1196752"/>
            <a:ext cx="3754760" cy="475256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Клавикорд</a:t>
            </a:r>
            <a:r>
              <a:rPr lang="ru-RU" dirty="0" smtClean="0"/>
              <a:t> является одним из старейших клавишных инструментов и происходит от древнего монохорда. Впервые название «</a:t>
            </a:r>
            <a:r>
              <a:rPr lang="ru-RU" dirty="0" err="1" smtClean="0"/>
              <a:t>клавикорд</a:t>
            </a:r>
            <a:r>
              <a:rPr lang="ru-RU" dirty="0" smtClean="0"/>
              <a:t>» упоминается в документах 1396 года, а самый старый сохранившийся инструмент был создан в 1543 году </a:t>
            </a:r>
            <a:r>
              <a:rPr lang="ru-RU" dirty="0" err="1" smtClean="0"/>
              <a:t>Домеником</a:t>
            </a:r>
            <a:r>
              <a:rPr lang="ru-RU" dirty="0" smtClean="0"/>
              <a:t> Пизанским (</a:t>
            </a:r>
            <a:r>
              <a:rPr lang="ru-RU" dirty="0" err="1" smtClean="0"/>
              <a:t>Domenicus</a:t>
            </a:r>
            <a:r>
              <a:rPr lang="ru-RU" dirty="0" smtClean="0"/>
              <a:t> </a:t>
            </a:r>
            <a:r>
              <a:rPr lang="ru-RU" dirty="0" err="1" smtClean="0"/>
              <a:t>Pisaurensis</a:t>
            </a:r>
            <a:r>
              <a:rPr lang="ru-RU" dirty="0" smtClean="0"/>
              <a:t>) и находится сейчас в Лейпцигском музее музыкальных инструментов. Наибольшего расцвета клавикордная музыка достигла в XVII—XVIII вв., после чего, с приходом в мир фортепиано, постепенно сошла с мировых сцен.</a:t>
            </a:r>
            <a:endParaRPr lang="ru-RU" dirty="0"/>
          </a:p>
        </p:txBody>
      </p:sp>
      <p:pic>
        <p:nvPicPr>
          <p:cNvPr id="3075" name="Picture 3" descr="C:\Documents and Settings\Admin\Рабочий стол\клавикорд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652120" cy="502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2974"/>
          </a:xfrm>
        </p:spPr>
        <p:txBody>
          <a:bodyPr/>
          <a:lstStyle/>
          <a:p>
            <a:r>
              <a:rPr lang="ru-RU" dirty="0" smtClean="0"/>
              <a:t>Клавесин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20608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Клавеси́н</a:t>
            </a:r>
            <a:r>
              <a:rPr lang="ru-RU" dirty="0" smtClean="0"/>
              <a:t>—</a:t>
            </a:r>
            <a:r>
              <a:rPr lang="ru-RU" u="sng" dirty="0" smtClean="0"/>
              <a:t>клавишный</a:t>
            </a:r>
            <a:r>
              <a:rPr lang="ru-RU" dirty="0" smtClean="0"/>
              <a:t> струнный музыкальный инструмент со щипковым способом </a:t>
            </a:r>
            <a:r>
              <a:rPr lang="ru-RU" dirty="0" err="1" smtClean="0"/>
              <a:t>звукоизвлечения</a:t>
            </a:r>
            <a:r>
              <a:rPr lang="ru-RU" dirty="0" smtClean="0"/>
              <a:t>. Музыканта, исполняющего произведения на клавесине и его разновидностях, называют </a:t>
            </a:r>
            <a:r>
              <a:rPr lang="ru-RU" dirty="0" err="1" smtClean="0"/>
              <a:t>клавесини́стом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Самые ранние упоминания инструмента типа клавесина фигурируют в «Декамероне» Джованни Боккаччо, вышедшем в 1354 году, а также в источнике 1397 года из Падуи (Италия).</a:t>
            </a:r>
            <a:endParaRPr lang="ru-RU" dirty="0"/>
          </a:p>
        </p:txBody>
      </p:sp>
      <p:pic>
        <p:nvPicPr>
          <p:cNvPr id="1026" name="Picture 2" descr="C:\Documents and Settings\Admin\Рабочий стол\клавеси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112568" cy="389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клавесh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5587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8336"/>
          </a:xfrm>
        </p:spPr>
        <p:txBody>
          <a:bodyPr/>
          <a:lstStyle/>
          <a:p>
            <a:r>
              <a:rPr lang="ru-RU" dirty="0" smtClean="0"/>
              <a:t>Спинет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4928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Спине́т</a:t>
            </a:r>
            <a:r>
              <a:rPr lang="ru-RU" dirty="0" smtClean="0"/>
              <a:t> — небольшой домашний клавишный струнный музыкальный инструмент, разновидность клавесина. Имеет один мануал и один ряд струн. В отличие от других разновидностей клавесина струны спинета натянуты по диагонали слева направо.</a:t>
            </a:r>
          </a:p>
          <a:p>
            <a:r>
              <a:rPr lang="ru-RU" dirty="0" smtClean="0"/>
              <a:t>Самые ранние сохранившиеся спинеты происходят из Италии и относятся к началу XVII века. Среди них немало инструментов 5- или 6- угольной формы (с клавиатурой на самой длинной стороне). 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спи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59469"/>
            <a:ext cx="5868144" cy="4098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Громкие и тихие звуки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1979712" cy="100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Громко</a:t>
            </a:r>
            <a:endParaRPr lang="ru-RU" dirty="0"/>
          </a:p>
        </p:txBody>
      </p:sp>
      <p:pic>
        <p:nvPicPr>
          <p:cNvPr id="1026" name="Picture 2" descr="C:\Documents and Settings\Admin\Рабочий стол\gromkie-zv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762500" cy="33337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Безымянныйbr_en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355976" cy="338343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96136" y="1628800"/>
            <a:ext cx="19797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Тихо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4869160"/>
            <a:ext cx="3312368" cy="648073"/>
          </a:xfrm>
        </p:spPr>
        <p:txBody>
          <a:bodyPr/>
          <a:lstStyle/>
          <a:p>
            <a:r>
              <a:rPr lang="ru-RU" dirty="0" smtClean="0"/>
              <a:t>пианино</a:t>
            </a:r>
            <a:endParaRPr lang="ru-RU" dirty="0"/>
          </a:p>
        </p:txBody>
      </p:sp>
      <p:pic>
        <p:nvPicPr>
          <p:cNvPr id="2050" name="Picture 2" descr="C:\Documents and Settings\Admin\Рабочий стол\роя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5" cy="417367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379659512_u1oc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449999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43608" y="4797152"/>
            <a:ext cx="33123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рояль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dirty="0" smtClean="0"/>
              <a:t>Низкие и высокие звуки</a:t>
            </a:r>
            <a:endParaRPr lang="ru-RU" sz="2800" dirty="0"/>
          </a:p>
        </p:txBody>
      </p:sp>
      <p:pic>
        <p:nvPicPr>
          <p:cNvPr id="3074" name="Picture 2" descr="C:\Documents and Settings\Admin\Рабочий стол\Grizzly-Bear-Ro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183" y="3861048"/>
            <a:ext cx="4917817" cy="299695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левf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2693"/>
            <a:ext cx="4499992" cy="299530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тичк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209652" cy="2285629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птиц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24744"/>
            <a:ext cx="3503774" cy="234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Слайд 1</vt:lpstr>
      <vt:lpstr>Бартоломео Кристофори ди Франческо </vt:lpstr>
      <vt:lpstr>Клавикорд</vt:lpstr>
      <vt:lpstr>Клавесин</vt:lpstr>
      <vt:lpstr>Слайд 5</vt:lpstr>
      <vt:lpstr>Спинет</vt:lpstr>
      <vt:lpstr>Громкие и тихие звуки</vt:lpstr>
      <vt:lpstr>Слайд 8</vt:lpstr>
      <vt:lpstr>Низкие и высокие звуки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123</cp:revision>
  <dcterms:created xsi:type="dcterms:W3CDTF">2010-05-23T14:28:12Z</dcterms:created>
  <dcterms:modified xsi:type="dcterms:W3CDTF">2014-01-24T14:48:48Z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