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77;&#1089;&#1085;&#1080;/FILM15.AVI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6%20&#1082;&#1083;.%20&#1086;&#1090;&#1082;.&#1091;&#1088;&#1086;&#1082;\&#1055;&#1086;&#1089;&#1074;&#1103;&#1097;&#1077;&#1085;&#1080;&#1077;%20&#1076;&#1088;&#1091;&#1079;&#1100;&#1103;&#1084;.%20&#1054;&#1082;&#1091;&#1076;&#1078;&#1072;&#1074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6%20&#1082;&#1083;.%20&#1086;&#1090;&#1082;.&#1091;&#1088;&#1086;&#1082;\&#1075;&#1080;&#1084;&#1085;&#1072;&#1089;&#1090;&#1080;&#1082;&#1072;.wav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&#1087;&#1077;&#1089;&#1085;&#1080;/FILM15.AV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6%20&#1082;&#1083;.%20&#1086;&#1090;&#1082;.&#1091;&#1088;&#1086;&#1082;\&#1043;&#1072;&#1091;&#1076;&#1077;&#1072;&#1084;&#1091;&#1089;%20-%20&#1075;&#1080;&#1084;&#1085;%20&#1089;&#1090;&#1091;&#1076;&#1077;&#1085;&#1090;&#1086;&#1074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Авторская песня:</a:t>
            </a: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прошлое и настоящее</a:t>
            </a:r>
          </a:p>
          <a:p>
            <a:pPr algn="ctr">
              <a:defRPr/>
            </a:pP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8" descr="EN00301_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000372"/>
            <a:ext cx="6781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освящение друзьям. Окуджа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6 класс ОТКРЫТЫЙ УРОК\4asi_p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832655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000108"/>
            <a:ext cx="118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5103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Авторская песня: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428736"/>
            <a:ext cx="6143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Своеобразный городской фольклор, который называют по-разному: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Бардовская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песня;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Самодеятельная песня;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Поэзия под гитару.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Известные авторы, исполнители  собственных песен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БулатОкуджава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Юрий Визбор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Сергей и Наталья Никитины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Розенбаум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Городницкий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Юлий Ким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Владимир Высоцкий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Олег Митяев</a:t>
            </a:r>
          </a:p>
        </p:txBody>
      </p:sp>
      <p:pic>
        <p:nvPicPr>
          <p:cNvPr id="5" name="Рисунок 9" descr="Визбо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17470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" descr="Окуджав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14422"/>
            <a:ext cx="1357322" cy="178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Городницки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500570"/>
            <a:ext cx="123825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Ким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929066"/>
            <a:ext cx="123825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Высоцкий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071941"/>
            <a:ext cx="1357322" cy="20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Никитины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1000108"/>
            <a:ext cx="1571636" cy="15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0" descr="Митяев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4286256"/>
            <a:ext cx="1624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Admin\Рабочий стол\6 класс ОТКРЫТЫЙ УРОК\1277404902_rozenba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2669971"/>
            <a:ext cx="1071570" cy="147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6 класс ОТКРЫТЫЙ УРОК\0b1e50566d9f71852e20f4678ea8444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85860"/>
            <a:ext cx="7000924" cy="49221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28"/>
            <a:ext cx="3983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ВЛАДИМИР ВЫСОЦКИЙ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(1938-1980)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имнасти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6 класс ОТКРЫТЫЙ УРОК\7338E78A-BC75-43B8-BC91-FC64C97E7942_mw800_mh6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6948593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214290"/>
            <a:ext cx="3068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БУЛАТ ОКУДЖАВА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(1924-1997)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6 класс ОТКРЫТЫЙ УРОК\179_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6 класс ОТКРЫТЫЙ УРОК\1047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6691359" cy="5018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285728"/>
            <a:ext cx="414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РОЗЕНБАУМ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6 класс ОТКРЫТЫЙ УРОК\28639088_1019154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1571612"/>
            <a:ext cx="6321799" cy="4867785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6 класс ОТКРЫТЫЙ УРОК\0_3a796_37532b4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16489" cy="33750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285728"/>
            <a:ext cx="4580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ГРУШИНСКИЙ ФЕСТИВАЛЬ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(Самарская область)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24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ВАЛЕРИЙ ГРУШИН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6 класс ОТКРЫТЫЙ УРОК\1308657439_festival-nagrazhd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357430"/>
            <a:ext cx="5715000" cy="4210050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6 класс ОТКРЫТЫЙ УРОК\20120622_струны души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571736" cy="3428981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6 класс ОТКРЫТЫЙ УРОК\39266_f_22_581_mvn_97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379488" cy="22431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357166"/>
            <a:ext cx="5684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ФЕСТИВАЛЬ«СТРУНЫ ДУШИ»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 Романовская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Волгодонского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Ценность авторской песни: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Искренность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Доверие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Смелость и индивидуальность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высказывания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Выражение глубоких чувств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6 класс ОТКРЫТЫЙ УРОК\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936404" cy="5858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428604"/>
            <a:ext cx="115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ЕВРОПА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302359"/>
            <a:ext cx="59293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Изгиб гитары желтой ты обнимаешь нежно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Струна осколком эха пронзит тугую высь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Качнется купол неба большой и звездно-снежный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здорово что все мы здесь сегодня собрались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Качнется купол неба большой и звездно-снежный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здорово что все мы здесь сегодня собрались 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отблеск от заката костер меж сосен пляшет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что грустишь бродяга а ну-ка улыбнись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кто-то очень близкий тебе тихонько скажет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здорово что все мы здесь сегодня собрались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кто-то очень близкий тебе тихонько скажет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здорово что все мы здесь сегодня собрались 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все же с болью в горле мы тех сегодня вспомним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Чьи имена как раны на сердце запеклись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Мечтами их и песнями мы каждый вдох наполним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здорово что все мы здесь сегодня собрались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Мечтами их и песнями мы каждый вдох наполним 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здорово что все мы здесь сегодня собрались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071810"/>
            <a:ext cx="19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ОЛЕГ МИТЯЕВ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571876"/>
            <a:ext cx="2635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«Как здорово!»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6 класс ОТКРЫТЫЙ УРОК\mitya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274206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14356"/>
            <a:ext cx="381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857364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Подготовить сообщение о бардах Ростовской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области.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EN00301_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00372"/>
            <a:ext cx="6781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0cbe9546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91" y="571480"/>
            <a:ext cx="4044909" cy="5175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0"/>
            <a:ext cx="2627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Ваганты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t="1965" b="26694"/>
          <a:stretch>
            <a:fillRect/>
          </a:stretch>
        </p:blipFill>
        <p:spPr>
          <a:xfrm>
            <a:off x="0" y="928670"/>
            <a:ext cx="5286380" cy="378621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53312"/>
            <a:ext cx="2857520" cy="26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аудеамус - гимн студен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000240"/>
            <a:ext cx="55006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здравствует академия!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здравствуют преподаватели!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здравствует каждый в отдельности!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здравствуют все вместе!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всегда они процветают!</a:t>
            </a:r>
          </a:p>
          <a:p>
            <a:pPr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сгинет печаль,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сгинут горести!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сгинет дьявол, 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Всякий враг студентов, 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насмешники.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45279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Гимн студентов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(«Гаудеамус»)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857232"/>
            <a:ext cx="5715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ЛИШЬ  НАУКА  НА  ЗЕМЛЕ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СЛУЖИТ  ЛЮДЯМ  ВЕЧНО.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ЛИШЬ  НАУКА  НА  ЗЕМЛЕ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СЛУЖИТ  ЛЮДЯМ  ВЕЧНО.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СЛАВЕН  ТОТ,  КТО  СЛУЖИТ  ЕЙ.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СЛАВЕН  ТОТ, КТО  СЛУЖИТ  ЕЙ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 ЖИЗНИ   БЫСТРОТЕЧНОЙ,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 ЖИЗНИ   БЫСТРОТЕЧНОЙ.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6 класс ОТКРЫТЫЙ УРОК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6286544" cy="59622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357166"/>
            <a:ext cx="41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ИРЛАНДИЯ, УЭЛЬС, ШОТЛАНДИЯ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6182" y="0"/>
            <a:ext cx="2026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Барды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6 класс ОТКРЫТЫЙ УРОК\0_78738_f826fb2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27134"/>
            <a:ext cx="3073412" cy="5830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6 класс ОТКРЫТЫЙ УРОК\401704ef750f5f2e9fc84ed2c5db8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5330835" cy="60997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428604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6 класс ОТКРЫТЫЙ УРОК\42307341_hodov_valentin_miha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60" y="1428736"/>
            <a:ext cx="4109161" cy="414340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6 класс ОТКРЫТЫЙ УРОК\37740594_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28934"/>
            <a:ext cx="4775970" cy="3575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142852"/>
            <a:ext cx="328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Скоморохи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351</Words>
  <PresentationFormat>Экран (4:3)</PresentationFormat>
  <Paragraphs>88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2013-02-12T21:07:04Z</dcterms:modified>
</cp:coreProperties>
</file>