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6E0C-B531-4C90-8E2A-3ED356E0DB95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CF65CB-EAB5-4A0E-9201-E28E14F5845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6E0C-B531-4C90-8E2A-3ED356E0DB95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65CB-EAB5-4A0E-9201-E28E14F584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6E0C-B531-4C90-8E2A-3ED356E0DB95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65CB-EAB5-4A0E-9201-E28E14F584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A7A6E0C-B531-4C90-8E2A-3ED356E0DB95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DCF65CB-EAB5-4A0E-9201-E28E14F5845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6E0C-B531-4C90-8E2A-3ED356E0DB95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65CB-EAB5-4A0E-9201-E28E14F5845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6E0C-B531-4C90-8E2A-3ED356E0DB95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65CB-EAB5-4A0E-9201-E28E14F5845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65CB-EAB5-4A0E-9201-E28E14F5845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6E0C-B531-4C90-8E2A-3ED356E0DB95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6E0C-B531-4C90-8E2A-3ED356E0DB95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65CB-EAB5-4A0E-9201-E28E14F5845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6E0C-B531-4C90-8E2A-3ED356E0DB95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65CB-EAB5-4A0E-9201-E28E14F584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A7A6E0C-B531-4C90-8E2A-3ED356E0DB95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CF65CB-EAB5-4A0E-9201-E28E14F5845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6E0C-B531-4C90-8E2A-3ED356E0DB95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CF65CB-EAB5-4A0E-9201-E28E14F5845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A7A6E0C-B531-4C90-8E2A-3ED356E0DB95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DCF65CB-EAB5-4A0E-9201-E28E14F5845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Любопытные факты их жизни музыкантов и композиторов…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855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451520"/>
          </a:xfrm>
        </p:spPr>
        <p:txBody>
          <a:bodyPr>
            <a:normAutofit/>
          </a:bodyPr>
          <a:lstStyle/>
          <a:p>
            <a:r>
              <a:rPr lang="ru-RU" dirty="0" smtClean="0"/>
              <a:t>Франц Шуберт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908720"/>
            <a:ext cx="2057400" cy="5111080"/>
          </a:xfrm>
        </p:spPr>
        <p:txBody>
          <a:bodyPr>
            <a:noAutofit/>
          </a:bodyPr>
          <a:lstStyle/>
          <a:p>
            <a:r>
              <a:rPr lang="ru-RU" sz="1200" dirty="0"/>
              <a:t>Биографы Франца Шуберта отмечали, что великий композитор весьма равнодушно относился к своей музыке: то, что уже было написано, теряло для него интерес. Бывали даже случаи, когда он не узнавал своих сочинений. Однажды один австрийский певец показал Шуберту одну из его недавно сочиненных песен, транспонированную в другую тональность. Посмотрев ноты, композитор воскликнул: «Песенка складная! Кто её написал?»</a:t>
            </a:r>
          </a:p>
          <a:p>
            <a:r>
              <a:rPr lang="ru-RU" sz="1200" dirty="0"/>
              <a:t>Давайте порассуждаем, почему у Шуберта было такое отношение к написанному?</a:t>
            </a:r>
          </a:p>
          <a:p>
            <a:endParaRPr lang="ru-RU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4704"/>
            <a:ext cx="4104456" cy="492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80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523528"/>
          </a:xfrm>
        </p:spPr>
        <p:txBody>
          <a:bodyPr/>
          <a:lstStyle/>
          <a:p>
            <a:r>
              <a:rPr lang="ru-RU" dirty="0" err="1" smtClean="0"/>
              <a:t>Ференц</a:t>
            </a:r>
            <a:r>
              <a:rPr lang="ru-RU" dirty="0" smtClean="0"/>
              <a:t> Лист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052736"/>
            <a:ext cx="2057400" cy="496706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</a:pPr>
            <a:r>
              <a:rPr lang="ru-RU" dirty="0">
                <a:latin typeface="Calibri"/>
                <a:ea typeface="Calibri"/>
                <a:cs typeface="Times New Roman"/>
              </a:rPr>
              <a:t>Директор музыкальной школы обращается к ученикам с речью: 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« </a:t>
            </a:r>
            <a:r>
              <a:rPr lang="ru-RU" dirty="0">
                <a:latin typeface="Calibri"/>
                <a:ea typeface="Calibri"/>
                <a:cs typeface="Times New Roman"/>
              </a:rPr>
              <a:t>Дорогие дети! Сегодня день рождения выдающегося композитора Ференца Листа. Что бы отметить эту дату с достоинством и уважением, мы не будем исполнять сегодня ни одного его произведения!»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dirty="0">
                <a:latin typeface="Calibri"/>
                <a:ea typeface="Calibri"/>
                <a:cs typeface="Times New Roman"/>
              </a:rPr>
              <a:t>Раскройте суть этого своеобразного предложения.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508" y="836712"/>
            <a:ext cx="3798565" cy="473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17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739552"/>
          </a:xfrm>
        </p:spPr>
        <p:txBody>
          <a:bodyPr/>
          <a:lstStyle/>
          <a:p>
            <a:r>
              <a:rPr lang="ru-RU" dirty="0" smtClean="0"/>
              <a:t>Джоакимо Россини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412776"/>
            <a:ext cx="2057400" cy="460702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</a:pPr>
            <a:r>
              <a:rPr lang="ru-RU" dirty="0">
                <a:latin typeface="Calibri"/>
                <a:ea typeface="Calibri"/>
                <a:cs typeface="Times New Roman"/>
              </a:rPr>
              <a:t>Как-то в богатом доме, куда был приглашен Россини, одну даму попросили спеть. Она долго жеманилась, но в конце концов согласилась исполнить каватину Розанны из «Севильского цирюльника». Прежде чем начать, она обратилась к Россини:- Ах, маэстро, если бы вы знали, как я боюсь!- Я тоже,- отозвался Россини.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dirty="0">
                <a:latin typeface="Calibri"/>
                <a:ea typeface="Calibri"/>
                <a:cs typeface="Times New Roman"/>
              </a:rPr>
              <a:t>Чего испугался Россини?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548680"/>
            <a:ext cx="4058693" cy="541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10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523528"/>
          </a:xfrm>
        </p:spPr>
        <p:txBody>
          <a:bodyPr/>
          <a:lstStyle/>
          <a:p>
            <a:r>
              <a:rPr lang="ru-RU" dirty="0" smtClean="0"/>
              <a:t>Морис Равель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269832"/>
            <a:ext cx="2057400" cy="4749968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ru-RU" dirty="0">
                <a:latin typeface="Calibri"/>
                <a:ea typeface="Calibri"/>
                <a:cs typeface="Times New Roman"/>
              </a:rPr>
              <a:t>Однажды к французскому композитору Морису Равелю в который раз обратился один бесталанный сочинитель:- Маэстро, вот моё последнее сочинение. - Правда? Тогда я вас поздравляю!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dirty="0">
                <a:latin typeface="Calibri"/>
                <a:ea typeface="Calibri"/>
                <a:cs typeface="Times New Roman"/>
              </a:rPr>
              <a:t>С чем же поздравил сочинителя Равель?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86" y="1269832"/>
            <a:ext cx="5760640" cy="3992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83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667544"/>
          </a:xfrm>
        </p:spPr>
        <p:txBody>
          <a:bodyPr/>
          <a:lstStyle/>
          <a:p>
            <a:r>
              <a:rPr lang="ru-RU" dirty="0" err="1" smtClean="0"/>
              <a:t>Иоганес</a:t>
            </a:r>
            <a:r>
              <a:rPr lang="ru-RU" dirty="0" smtClean="0"/>
              <a:t>  Брамс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268760"/>
            <a:ext cx="2057400" cy="475104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ru-RU" dirty="0">
                <a:latin typeface="Calibri"/>
                <a:ea typeface="Calibri"/>
                <a:cs typeface="Times New Roman"/>
              </a:rPr>
              <a:t>Начинающий композитор обратился к Брамсу с просьбой оценить его сочинение. Брамс внимательно просмотрел партитуру, покачал головой, погладил  бороду и наконец добродушно спросил: «Где вы покупали такую хорошую нотную бумагу?»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64704"/>
            <a:ext cx="3480048" cy="500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75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6675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Н.А. Римский-Корсаков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268760"/>
            <a:ext cx="2057400" cy="475104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ru-RU" dirty="0">
                <a:latin typeface="Calibri"/>
                <a:ea typeface="Calibri"/>
                <a:cs typeface="Times New Roman"/>
              </a:rPr>
              <a:t>Римскому-Корсакову сказали, что один из его учеников слишком откровенно ему подражает. Николай Андреевич на это ответил: «Если говорят о музыке, что она на что-то похожа, это ещё не страшно. Вот если музыка ни на что не похожа, тогда дела плохи!»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dirty="0">
                <a:latin typeface="Calibri"/>
                <a:ea typeface="Calibri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4714875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14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523528"/>
          </a:xfrm>
        </p:spPr>
        <p:txBody>
          <a:bodyPr/>
          <a:lstStyle/>
          <a:p>
            <a:r>
              <a:rPr lang="ru-RU" dirty="0" smtClean="0"/>
              <a:t>Бернард Шоу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124744"/>
            <a:ext cx="2057400" cy="4895056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ru-RU" dirty="0">
                <a:latin typeface="Calibri"/>
                <a:ea typeface="Calibri"/>
                <a:cs typeface="Times New Roman"/>
              </a:rPr>
              <a:t>- Играет ли оркестр по заявкам публики?- спросил Бернард Шоу у дирижера шумного ресторанного оркестра?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dirty="0">
                <a:latin typeface="Calibri"/>
                <a:ea typeface="Calibri"/>
                <a:cs typeface="Times New Roman"/>
              </a:rPr>
              <a:t>- Конечно, сэр.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dirty="0">
                <a:latin typeface="Calibri"/>
                <a:ea typeface="Calibri"/>
                <a:cs typeface="Times New Roman"/>
              </a:rPr>
              <a:t>- В таком случае попросите его сыграть в домино.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5472608" cy="484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04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</TotalTime>
  <Words>368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Любопытные факты их жизни музыкантов и композиторов…</vt:lpstr>
      <vt:lpstr>Франц Шуберт</vt:lpstr>
      <vt:lpstr>Ференц Лист</vt:lpstr>
      <vt:lpstr>Джоакимо Россини</vt:lpstr>
      <vt:lpstr>Морис Равель</vt:lpstr>
      <vt:lpstr>Иоганес  Брамс</vt:lpstr>
      <vt:lpstr>Н.А. Римский-Корсаков</vt:lpstr>
      <vt:lpstr>Бернард Шоу</vt:lpstr>
    </vt:vector>
  </TitlesOfParts>
  <Company>Tabulorasa.Info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Любопытные факты их жизни музыкантов и композиторов…</dc:title>
  <dc:creator>Admin</dc:creator>
  <cp:lastModifiedBy>Admin</cp:lastModifiedBy>
  <cp:revision>3</cp:revision>
  <dcterms:created xsi:type="dcterms:W3CDTF">2012-11-18T19:58:02Z</dcterms:created>
  <dcterms:modified xsi:type="dcterms:W3CDTF">2012-11-18T20:28:24Z</dcterms:modified>
</cp:coreProperties>
</file>