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64" autoAdjust="0"/>
    <p:restoredTop sz="94639" autoAdjust="0"/>
  </p:normalViewPr>
  <p:slideViewPr>
    <p:cSldViewPr>
      <p:cViewPr varScale="1">
        <p:scale>
          <a:sx n="52" d="100"/>
          <a:sy n="52" d="100"/>
        </p:scale>
        <p:origin x="-102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66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E179-2532-4474-B3C9-4B21CE38099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ECD5BA-125F-46CF-9560-D838D4CF4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E179-2532-4474-B3C9-4B21CE38099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D5BA-125F-46CF-9560-D838D4CF4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E179-2532-4474-B3C9-4B21CE38099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D5BA-125F-46CF-9560-D838D4CF4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E179-2532-4474-B3C9-4B21CE38099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BECD5BA-125F-46CF-9560-D838D4CF4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E179-2532-4474-B3C9-4B21CE38099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D5BA-125F-46CF-9560-D838D4CF407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E179-2532-4474-B3C9-4B21CE38099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D5BA-125F-46CF-9560-D838D4CF4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E179-2532-4474-B3C9-4B21CE38099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BECD5BA-125F-46CF-9560-D838D4CF407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E179-2532-4474-B3C9-4B21CE38099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D5BA-125F-46CF-9560-D838D4CF4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E179-2532-4474-B3C9-4B21CE38099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D5BA-125F-46CF-9560-D838D4CF4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E179-2532-4474-B3C9-4B21CE38099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D5BA-125F-46CF-9560-D838D4CF40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1E179-2532-4474-B3C9-4B21CE38099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ECD5BA-125F-46CF-9560-D838D4CF407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D11E179-2532-4474-B3C9-4B21CE38099D}" type="datetimeFigureOut">
              <a:rPr lang="ru-RU" smtClean="0"/>
              <a:t>09.01.2014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BECD5BA-125F-46CF-9560-D838D4CF407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3;&#1072;&#1090;&#1072;&#1096;&#1072;\Desktop\&#1073;&#1077;&#1090;&#1093;&#1086;&#1074;&#1077;&#1085;\&#1051;&#1102;&#1076;&#1074;&#1080;&#1075;%20&#1042;&#1072;&#1085;%20&#1041;&#1077;&#1090;&#1093;&#1086;&#1074;&#1077;&#1085;%20-%20&#1059;&#1074;&#1077;&#1088;&#1090;&#1102;&#1088;&#1072;%20_&#1101;&#1075;&#1084;&#1086;&#1085;&#1090;_.%20&#1050;&#1086;&#1076;&#1072;%20%5b&#1089;%20&#1089;&#1072;&#1081;&#1090;&#1072;%20www.ololo.fm%5d(1).mp3" TargetMode="External"/><Relationship Id="rId4" Type="http://schemas.openxmlformats.org/officeDocument/2006/relationships/image" Target="../media/image1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briefly.ru/gete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3;&#1072;&#1090;&#1072;&#1096;&#1072;\Desktop\&#1073;&#1077;&#1090;&#1093;&#1086;&#1074;&#1077;&#1085;\&#1051;&#1102;&#1076;&#1074;&#1080;&#1075;%20&#1042;&#1072;&#1085;%20&#1041;&#1077;&#1090;&#1093;&#1086;&#1074;&#1077;&#1085;%20-%20_&#1101;&#1075;&#1084;&#1086;&#1085;&#1090;_%20(&#1059;&#1074;&#1077;&#1088;&#1090;&#1102;&#1088;&#1072;)%20%5b&#1089;%20&#1089;&#1072;&#1081;&#1090;&#1072;%20www.ololo.fm%5d.mp3" TargetMode="Externa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3;&#1072;&#1090;&#1072;&#1096;&#1072;\Desktop\&#1073;&#1077;&#1090;&#1093;&#1086;&#1074;&#1077;&#1085;\&#1051;&#1102;&#1076;&#1074;&#1080;&#1075;%20&#1042;&#1072;&#1085;%20&#1041;&#1077;&#1090;&#1093;&#1086;&#1074;&#1077;&#1085;%20-%20_&#1101;&#1075;&#1084;&#1086;&#1085;&#1090;_%20(&#1059;&#1074;&#1077;&#1088;&#1090;&#1102;&#1088;&#1072;)%20%5b&#1089;%20&#1089;&#1072;&#1081;&#1090;&#1072;%20www.ololo.fm%5d.mp3" TargetMode="Externa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3;&#1072;&#1090;&#1072;&#1096;&#1072;\Desktop\&#1073;&#1077;&#1090;&#1093;&#1086;&#1074;&#1077;&#1085;\&#1051;&#1102;&#1076;&#1074;&#1080;&#1075;%20&#1042;&#1072;&#1085;%20&#1041;&#1077;&#1090;&#1093;&#1086;&#1074;&#1077;&#1085;%20-%20&#1059;&#1074;&#1077;&#1088;&#1090;&#1102;&#1088;&#1072;%20_&#1101;&#1075;&#1084;&#1086;&#1085;&#1090;_.%202%20-%20&#1040;&#1103;%20&#1058;&#1077;&#1084;&#1072;%20&#1042;&#1089;&#1090;&#1091;&#1087;&#1083;&#1077;&#1085;&#1080;&#1103;%20%5b&#1089;%20&#1089;&#1072;&#1081;&#1090;&#1072;%20www.ololo.fm%5d.mp3" TargetMode="Externa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3;&#1072;&#1090;&#1072;&#1096;&#1072;\Desktop\&#1073;&#1077;&#1090;&#1093;&#1086;&#1074;&#1077;&#1085;\&#1051;&#1102;&#1076;&#1074;&#1080;&#1075;%20&#1042;&#1072;&#1085;%20&#1041;&#1077;&#1090;&#1093;&#1086;&#1074;&#1077;&#1085;%20-%20&#1059;&#1074;&#1077;&#1088;&#1090;&#1102;&#1088;&#1072;%20_&#1101;&#1075;&#1084;&#1086;&#1085;&#1090;_.%20&#1043;&#1083;&#1072;&#1074;&#1085;&#1072;&#1103;%20&#1055;&#1072;&#1088;&#1090;&#1080;&#1103;%20%5b&#1089;%20&#1089;&#1072;&#1081;&#1090;&#1072;%20www.ololo.fm%5d.mp3" TargetMode="External"/><Relationship Id="rId4" Type="http://schemas.openxmlformats.org/officeDocument/2006/relationships/image" Target="../media/image1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53;&#1072;&#1090;&#1072;&#1096;&#1072;\Desktop\&#1073;&#1077;&#1090;&#1093;&#1086;&#1074;&#1077;&#1085;\&#1051;&#1102;&#1076;&#1074;&#1080;&#1075;%20&#1042;&#1072;&#1085;%20&#1041;&#1077;&#1090;&#1093;&#1086;&#1074;&#1077;&#1085;%20-%20&#1059;&#1074;&#1077;&#1088;&#1090;&#1102;&#1088;&#1072;%20_&#1101;&#1075;&#1084;&#1086;&#1085;&#1090;_.%20&#1055;&#1086;&#1073;&#1086;&#1095;&#1085;&#1072;&#1103;%20&#1055;&#1072;&#1088;&#1090;&#1080;&#1103;%20%5b&#1089;%20&#1089;&#1072;&#1081;&#1090;&#1072;%20www.ololo.fm%5d.mp3" TargetMode="Externa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ЛЮДВИГ ВАН БЕТХОВЕН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Увертюра «Эгмонт»</a:t>
            </a:r>
            <a:endParaRPr lang="ru-RU" dirty="0"/>
          </a:p>
        </p:txBody>
      </p:sp>
    </p:spTree>
  </p:cSld>
  <p:clrMapOvr>
    <a:masterClrMapping/>
  </p:clrMapOvr>
  <p:transition advTm="30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0"/>
            <a:ext cx="8686800" cy="1295400"/>
          </a:xfrm>
        </p:spPr>
        <p:txBody>
          <a:bodyPr/>
          <a:lstStyle/>
          <a:p>
            <a:r>
              <a:rPr lang="ru-RU" dirty="0" smtClean="0"/>
              <a:t>Увертюра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7"/>
            <a:ext cx="9144000" cy="1785949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заканчивается </a:t>
            </a:r>
            <a:r>
              <a:rPr lang="ru-RU" dirty="0" smtClean="0"/>
              <a:t>большой </a:t>
            </a:r>
            <a:r>
              <a:rPr lang="ru-RU" dirty="0" err="1" smtClean="0"/>
              <a:t>кодой,в</a:t>
            </a:r>
            <a:r>
              <a:rPr lang="ru-RU" dirty="0" smtClean="0"/>
              <a:t> которой показан итог борьбы. Ее торжественный и ликующий характер говорит о победе народа. Начало коды напоминает гул приближающейся толпы, который быстро нарастает и выливается в поступь грандиозного массового шествия.</a:t>
            </a:r>
          </a:p>
          <a:p>
            <a:endParaRPr lang="ru-RU" dirty="0"/>
          </a:p>
        </p:txBody>
      </p:sp>
      <p:pic>
        <p:nvPicPr>
          <p:cNvPr id="4" name="Людвиг Ван Бетховен - Увертюра _эгмонт_. Кода [с сайта www.ololo.fm](1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839200" y="6553200"/>
            <a:ext cx="304800" cy="304800"/>
          </a:xfrm>
          <a:prstGeom prst="rect">
            <a:avLst/>
          </a:prstGeom>
        </p:spPr>
      </p:pic>
      <p:pic>
        <p:nvPicPr>
          <p:cNvPr id="23554" name="Picture 2" descr="C:\Users\Наташа\Desktop\1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42910" y="2786058"/>
            <a:ext cx="7929618" cy="4071942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3548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звали главных героев?</a:t>
            </a:r>
            <a:endParaRPr lang="ru-RU" dirty="0"/>
          </a:p>
        </p:txBody>
      </p:sp>
      <p:pic>
        <p:nvPicPr>
          <p:cNvPr id="22531" name="Picture 3" descr="C:\Users\Наташа\Desktop\0521588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0641" y="1554163"/>
            <a:ext cx="6075117" cy="45259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спасибо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За урок.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00562" y="285728"/>
            <a:ext cx="4429124" cy="6286544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/>
              <a:t>Великий немецкий композитор, пианист и дирижер, так же является одним из "трех венских классиков." Год рождения не известен, год смерти - 26 марта 1827 года. Бетховен — ключевая фигура западной классической музыки в период между классицизмом и романтизмом, один из наиболее уважаемых и исполняемых композиторов в мире. Он писал во всех существовавших в его время жанрах, включая оперу, балет, музыку к драматическим спектаклям, хоровые сочинения. </a:t>
            </a:r>
          </a:p>
        </p:txBody>
      </p:sp>
      <p:pic>
        <p:nvPicPr>
          <p:cNvPr id="2051" name="Picture 3" descr="C:\Users\Наташа\Desktop\779769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357166"/>
            <a:ext cx="4214842" cy="535785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488" y="428604"/>
            <a:ext cx="8043890" cy="1143000"/>
          </a:xfrm>
        </p:spPr>
        <p:txBody>
          <a:bodyPr>
            <a:normAutofit fontScale="90000"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a typeface="Calibri"/>
                <a:cs typeface="Times New Roman"/>
              </a:rPr>
              <a:t> </a:t>
            </a:r>
            <a:br>
              <a:rPr lang="ru-RU" dirty="0" smtClean="0">
                <a:ea typeface="Calibri"/>
                <a:cs typeface="Times New Roman"/>
              </a:rPr>
            </a:br>
            <a:r>
              <a:rPr lang="ru-RU" dirty="0" smtClean="0">
                <a:ea typeface="Calibri"/>
                <a:cs typeface="Times New Roman"/>
              </a:rPr>
              <a:t>  И</a:t>
            </a:r>
            <a:r>
              <a:rPr lang="ru-RU" dirty="0">
                <a:ea typeface="Calibri"/>
                <a:cs typeface="Times New Roman"/>
              </a:rPr>
              <a:t>. В. Гёте</a:t>
            </a:r>
            <a:br>
              <a:rPr lang="ru-RU" dirty="0">
                <a:ea typeface="Calibri"/>
                <a:cs typeface="Times New Roman"/>
              </a:rPr>
            </a:br>
            <a:r>
              <a:rPr lang="ru-RU" dirty="0" smtClean="0">
                <a:ea typeface="Calibri"/>
                <a:cs typeface="Times New Roman"/>
              </a:rPr>
              <a:t> 1749−1832</a:t>
            </a:r>
            <a:r>
              <a:rPr lang="ru-RU" dirty="0">
                <a:ea typeface="Calibri"/>
                <a:cs typeface="Times New Roman"/>
              </a:rPr>
              <a:t/>
            </a:r>
            <a:br>
              <a:rPr lang="ru-RU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  <a:p>
            <a:endParaRPr lang="ru-RU" dirty="0"/>
          </a:p>
        </p:txBody>
      </p:sp>
      <p:pic>
        <p:nvPicPr>
          <p:cNvPr id="4" name="Рисунок 3" descr="Иоганн Вольфганг Гёте">
            <a:hlinkClick r:id="rId2"/>
          </p:cNvPr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285728"/>
            <a:ext cx="4429156" cy="6286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Увертюра «Эгмонт»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57620" y="1214422"/>
            <a:ext cx="5133980" cy="4865703"/>
          </a:xfrm>
        </p:spPr>
        <p:txBody>
          <a:bodyPr>
            <a:noAutofit/>
          </a:bodyPr>
          <a:lstStyle/>
          <a:p>
            <a:r>
              <a:rPr lang="ru-RU" sz="1600" dirty="0" smtClean="0"/>
              <a:t>Музыка </a:t>
            </a:r>
            <a:r>
              <a:rPr lang="ru-RU" sz="1600" dirty="0" smtClean="0"/>
              <a:t>к трагедии Гёте «Эгмонт» была закончена Бетховеном два года спустя после создания пятой симфонии, в 1810 году. Увертюра — первый из девяти номеров этой музыки. Трагедия привлекла Бетховена своим героическим содержанием. События «Эгмонта» относятся к XVI веку, когда народ Нидерландов восстал против своих поработителей — испанцев. Борьбу народа возглавил граф Эгмонт, смелый и мужественный человек. Эгмонт гибнет, но народ завершает начатое им дело. Восстание закончилось победой в 1576 году. А в 1609 году было заключено перемирие, по которому Испания признала независимость части Нидерландов. Увертюра «Эгмонт» — произведение одночастное. Если в пятой симфонии «события» развертывались на протяжении четырех частей, то в увертюре Бетховен сумел показать основные моменты развития трагедии в сжатой форме. О программном замысле симфонии мы могли лишь догадываться — в «Эгмонте» оно определено содержанием произведения Гёте.</a:t>
            </a:r>
            <a:endParaRPr lang="ru-RU" sz="1600" dirty="0"/>
          </a:p>
        </p:txBody>
      </p:sp>
      <p:pic>
        <p:nvPicPr>
          <p:cNvPr id="4" name="Людвиг Ван Бетховен - _эгмонт_ (Увертюра)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7358082" y="6143644"/>
            <a:ext cx="304800" cy="304800"/>
          </a:xfrm>
          <a:prstGeom prst="rect">
            <a:avLst/>
          </a:prstGeom>
        </p:spPr>
      </p:pic>
      <p:pic>
        <p:nvPicPr>
          <p:cNvPr id="16387" name="Picture 3" descr="C:\Users\Наташа\Desktop\12111709.jpe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0" y="1152525"/>
            <a:ext cx="4238625" cy="5705475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216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8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  <p:bldLst>
      <p:bldP spid="2" grpId="0"/>
      <p:bldP spid="3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dirty="0" smtClean="0"/>
              <a:t>Вступление</a:t>
            </a:r>
            <a:r>
              <a:rPr lang="ru-RU" dirty="0" smtClean="0"/>
              <a:t>  первая тема: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357686" y="1071546"/>
            <a:ext cx="4633914" cy="5786454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Увертюра начинается медленным вступлением . Как и в «Патетической сонате», здесь даны две резко контрастные темы. Первая из них, аккордовая, звучит торжественно, властно. Низкий регистр, минорный лад придают ей мрачную, зловещую окраску. В оркестре ее исполняют струнные инструменты. Медленный темп, характерный ритм темы напоминают величавую поступь сарабанды. </a:t>
            </a:r>
            <a:endParaRPr lang="ru-RU" dirty="0"/>
          </a:p>
        </p:txBody>
      </p:sp>
      <p:pic>
        <p:nvPicPr>
          <p:cNvPr id="4" name="Людвиг Ван Бетховен - _эгмонт_ (Увертюра)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01090" y="6215082"/>
            <a:ext cx="304800" cy="304800"/>
          </a:xfrm>
          <a:prstGeom prst="rect">
            <a:avLst/>
          </a:prstGeom>
        </p:spPr>
      </p:pic>
      <p:pic>
        <p:nvPicPr>
          <p:cNvPr id="15361" name="Picture 1" descr="C:\Users\Наташа\Desktop\i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1357298"/>
            <a:ext cx="4786313" cy="39290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42162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Вторая  тема: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95706" y="928670"/>
            <a:ext cx="5348294" cy="592933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dirty="0" smtClean="0"/>
              <a:t>«</a:t>
            </a:r>
            <a:r>
              <a:rPr lang="ru-RU" dirty="0" smtClean="0"/>
              <a:t>запевает» гобой, к которому присоединяются другие деревянные духовые инструменты, а затем и струнные. В основе мелодии лежит очень выразительная секундовая интонация, которая придает ей скорбный характер. Тема воспринимается как просьба, жалоба. Зная содержание трагедии Гёте, можно с определенностью говорить о воплощении здесь образов двух враждебных сил: угнетателей-испанцев и страдающего под их властью нидерландского народа. Борьба этих сил составляет основу трагедии Гёте, развитие соответствующих музыкальных тем является содержанием увертюры. Как обычно, увертюра написана в форме сонатного аллегро. </a:t>
            </a:r>
            <a:endParaRPr lang="ru-RU" dirty="0"/>
          </a:p>
        </p:txBody>
      </p:sp>
      <p:pic>
        <p:nvPicPr>
          <p:cNvPr id="4" name="Людвиг Ван Бетховен - Увертюра _эгмонт_. 2 - Ая Тема Вступления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 flipH="1">
            <a:off x="8429652" y="6072206"/>
            <a:ext cx="419104" cy="419104"/>
          </a:xfrm>
          <a:prstGeom prst="rect">
            <a:avLst/>
          </a:prstGeom>
        </p:spPr>
      </p:pic>
      <p:pic>
        <p:nvPicPr>
          <p:cNvPr id="14337" name="Picture 1" descr="C:\Users\Наташа\Desktop\l_98423827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1643050"/>
            <a:ext cx="3786214" cy="35719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Главная партия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2"/>
            <a:ext cx="5481646" cy="4525963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имеет </a:t>
            </a:r>
            <a:r>
              <a:rPr lang="ru-RU" dirty="0" smtClean="0"/>
              <a:t>волевой, героический характер. Она изложена в фа миноре. Сила и энергия ее постепенно возрастают. Вначале она звучит в нижнем регистре у виолончелей и других струнных инструментов </a:t>
            </a:r>
            <a:r>
              <a:rPr lang="ru-RU" dirty="0" err="1" smtClean="0"/>
              <a:t>piano</a:t>
            </a:r>
            <a:r>
              <a:rPr lang="ru-RU" dirty="0" smtClean="0"/>
              <a:t>, затем подхватывается всем оркестром </a:t>
            </a:r>
            <a:r>
              <a:rPr lang="ru-RU" dirty="0" err="1" smtClean="0"/>
              <a:t>fortissimo</a:t>
            </a:r>
            <a:r>
              <a:rPr lang="ru-RU" dirty="0" smtClean="0"/>
              <a:t>. Ход на секунду в начале мелодии раскрывает родство главной партии со второй темой вступления — темой «страданий» народа. Ее героический характер говорит уже не о покорности, а о возмущении нидерландцев и восстании их против поработителей. </a:t>
            </a:r>
            <a:endParaRPr lang="ru-RU" dirty="0"/>
          </a:p>
        </p:txBody>
      </p:sp>
      <p:pic>
        <p:nvPicPr>
          <p:cNvPr id="4" name="Людвиг Ван Бетховен - Увертюра _эгмонт_. Главная Партия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572528" y="6143644"/>
            <a:ext cx="304800" cy="304800"/>
          </a:xfrm>
          <a:prstGeom prst="rect">
            <a:avLst/>
          </a:prstGeom>
        </p:spPr>
      </p:pic>
      <p:pic>
        <p:nvPicPr>
          <p:cNvPr id="13313" name="Picture 1" descr="C:\Users\Наташа\Desktop\итьб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643570" y="1428736"/>
            <a:ext cx="3143272" cy="350046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Побочная партия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29058" y="1554162"/>
            <a:ext cx="5062542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dirty="0" smtClean="0"/>
              <a:t>   также </a:t>
            </a:r>
            <a:r>
              <a:rPr lang="ru-RU" dirty="0" smtClean="0"/>
              <a:t>тесно связана с музыкой вступления, она совмещает в себе черты обеих его тем. В первой фразе — аккордовой, тяжеловесной — без труда можно узнать тему «поработителей». Изложенная в мажоре</a:t>
            </a:r>
            <a:r>
              <a:rPr lang="ru-RU" dirty="0" smtClean="0"/>
              <a:t>, Она </a:t>
            </a:r>
            <a:r>
              <a:rPr lang="ru-RU" dirty="0" smtClean="0"/>
              <a:t>звучит теперь не только торжественно</a:t>
            </a:r>
            <a:r>
              <a:rPr lang="ru-RU" dirty="0" smtClean="0"/>
              <a:t>, но </a:t>
            </a:r>
            <a:r>
              <a:rPr lang="ru-RU" dirty="0" smtClean="0"/>
              <a:t>и победно. И здесь эта тема поручена струнным инструментам. Тихое звучание деревянных духовых инструментов во второй фразе роднит побочную партию со второй темой вступления</a:t>
            </a:r>
            <a:r>
              <a:rPr lang="ru-RU" dirty="0" smtClean="0"/>
              <a:t>. Мужественная </a:t>
            </a:r>
            <a:r>
              <a:rPr lang="ru-RU" dirty="0" smtClean="0"/>
              <a:t>и решительная заключительная партия завершает экспозицию.</a:t>
            </a:r>
            <a:endParaRPr lang="ru-RU" dirty="0"/>
          </a:p>
        </p:txBody>
      </p:sp>
      <p:pic>
        <p:nvPicPr>
          <p:cNvPr id="4" name="Людвиг Ван Бетховен - Увертюра _эгмонт_. Побочная Партия [с сайта www.ololo.fm]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8215338" y="6215082"/>
            <a:ext cx="304800" cy="304800"/>
          </a:xfrm>
          <a:prstGeom prst="rect">
            <a:avLst/>
          </a:prstGeom>
        </p:spPr>
      </p:pic>
      <p:pic>
        <p:nvPicPr>
          <p:cNvPr id="12289" name="Picture 1" descr="C:\Users\Наташа\Desktop\iпр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1714488"/>
            <a:ext cx="3357587" cy="4429156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56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Разработка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4714876" cy="5715016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очень </a:t>
            </a:r>
            <a:r>
              <a:rPr lang="ru-RU" dirty="0" smtClean="0"/>
              <a:t>невелика. В ней как бы продолжается сопоставление контрастных тем вступления, «борьба» обостряется. На робкие «просьбы» каждый раз следует неумолимый и жестокий «ответ». Многократное повторение мелодии начала главной партии каждый раз завершается двумя отрывистыми и резкими аккордами. Но «борьба» на этом не заканчивается. В конце репризы она разгорается с еще большей силой. Тема «испанских поработителей» звучит здесь особенно непреклонно и яростно, и еще более жалобно и умоляюще — тема народа. Неравный поединок внезапно обрывается. Реприза заканчивается рядом выдержанных, тихо и печально звучащих аккордов. Бетховен хотел, очевидно, передать здесь последнюю жестокую схватку народа с врагом и гибель героя, Эгмонта.</a:t>
            </a:r>
            <a:endParaRPr lang="ru-RU" dirty="0"/>
          </a:p>
        </p:txBody>
      </p:sp>
      <p:pic>
        <p:nvPicPr>
          <p:cNvPr id="24578" name="Picture 2" descr="C:\Users\Наташа\Desktop\image13840534_59af4b94c1877bee65bb429578a50d9b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00562" y="1270000"/>
            <a:ext cx="4643438" cy="5302272"/>
          </a:xfrm>
          <a:prstGeom prst="rect">
            <a:avLst/>
          </a:prstGeom>
          <a:noFill/>
        </p:spPr>
      </p:pic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110</TotalTime>
  <Words>737</Words>
  <Application>Microsoft Office PowerPoint</Application>
  <PresentationFormat>Экран (4:3)</PresentationFormat>
  <Paragraphs>21</Paragraphs>
  <Slides>12</Slides>
  <Notes>0</Notes>
  <HiddenSlides>0</HiddenSlides>
  <MMClips>6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ЛЮДВИГ ВАН БЕТХОВЕН</vt:lpstr>
      <vt:lpstr>Слайд 2</vt:lpstr>
      <vt:lpstr>    И. В. Гёте  1749−1832 </vt:lpstr>
      <vt:lpstr>Увертюра «Эгмонт» </vt:lpstr>
      <vt:lpstr>Вступление  первая тема:</vt:lpstr>
      <vt:lpstr>Вторая  тема: </vt:lpstr>
      <vt:lpstr>Главная партия </vt:lpstr>
      <vt:lpstr>Побочная партия </vt:lpstr>
      <vt:lpstr>Разработка </vt:lpstr>
      <vt:lpstr>Увертюра</vt:lpstr>
      <vt:lpstr>Как звали главных героев?</vt:lpstr>
      <vt:lpstr>спасибо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Наташа</dc:creator>
  <cp:lastModifiedBy>Наташа</cp:lastModifiedBy>
  <cp:revision>12</cp:revision>
  <dcterms:created xsi:type="dcterms:W3CDTF">2014-01-09T12:40:34Z</dcterms:created>
  <dcterms:modified xsi:type="dcterms:W3CDTF">2014-01-09T14:31:27Z</dcterms:modified>
</cp:coreProperties>
</file>