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9" r:id="rId3"/>
    <p:sldId id="271" r:id="rId4"/>
    <p:sldId id="275" r:id="rId5"/>
    <p:sldId id="258" r:id="rId6"/>
    <p:sldId id="276" r:id="rId7"/>
    <p:sldId id="270" r:id="rId8"/>
    <p:sldId id="256" r:id="rId9"/>
    <p:sldId id="267" r:id="rId10"/>
    <p:sldId id="279" r:id="rId11"/>
    <p:sldId id="265" r:id="rId12"/>
    <p:sldId id="268" r:id="rId13"/>
    <p:sldId id="261" r:id="rId14"/>
    <p:sldId id="266" r:id="rId15"/>
    <p:sldId id="281" r:id="rId16"/>
    <p:sldId id="262" r:id="rId17"/>
    <p:sldId id="277" r:id="rId18"/>
    <p:sldId id="263" r:id="rId19"/>
    <p:sldId id="272" r:id="rId20"/>
    <p:sldId id="273" r:id="rId21"/>
    <p:sldId id="27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1D1FF-4E4E-414F-8871-9CFC5F1296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53C47-90E9-4733-B39D-C3B674766FE4}">
      <dgm:prSet phldrT="[Текст]"/>
      <dgm:spPr/>
      <dgm:t>
        <a:bodyPr/>
        <a:lstStyle/>
        <a:p>
          <a:r>
            <a:rPr lang="ru-RU" dirty="0" smtClean="0"/>
            <a:t>Диакон</a:t>
          </a:r>
          <a:endParaRPr lang="ru-RU" dirty="0"/>
        </a:p>
      </dgm:t>
    </dgm:pt>
    <dgm:pt modelId="{666563F4-570E-40DB-A2DE-ED9EFEE5B1EF}" type="parTrans" cxnId="{81044971-FF42-4587-AABB-5AE1C7395E9D}">
      <dgm:prSet/>
      <dgm:spPr/>
      <dgm:t>
        <a:bodyPr/>
        <a:lstStyle/>
        <a:p>
          <a:endParaRPr lang="ru-RU"/>
        </a:p>
      </dgm:t>
    </dgm:pt>
    <dgm:pt modelId="{A3364000-E87F-43FC-9C9A-DCC8C4EC54BE}" type="sibTrans" cxnId="{81044971-FF42-4587-AABB-5AE1C7395E9D}">
      <dgm:prSet/>
      <dgm:spPr/>
      <dgm:t>
        <a:bodyPr/>
        <a:lstStyle/>
        <a:p>
          <a:endParaRPr lang="ru-RU"/>
        </a:p>
      </dgm:t>
    </dgm:pt>
    <dgm:pt modelId="{65D2BF62-4B39-4469-815A-7A844D8A41C0}">
      <dgm:prSet phldrT="[Текст]"/>
      <dgm:spPr/>
      <dgm:t>
        <a:bodyPr/>
        <a:lstStyle/>
        <a:p>
          <a:r>
            <a:rPr lang="ru-RU" dirty="0" smtClean="0"/>
            <a:t>Священник</a:t>
          </a:r>
          <a:endParaRPr lang="ru-RU" dirty="0"/>
        </a:p>
      </dgm:t>
    </dgm:pt>
    <dgm:pt modelId="{A8902D80-DADA-44FC-8948-C0FB2340A412}" type="parTrans" cxnId="{32DC446B-F43E-4D97-91EE-C1E68B0A9A45}">
      <dgm:prSet/>
      <dgm:spPr/>
      <dgm:t>
        <a:bodyPr/>
        <a:lstStyle/>
        <a:p>
          <a:endParaRPr lang="ru-RU"/>
        </a:p>
      </dgm:t>
    </dgm:pt>
    <dgm:pt modelId="{09F162ED-93EC-4ABC-8A1E-4AEB985913B2}" type="sibTrans" cxnId="{32DC446B-F43E-4D97-91EE-C1E68B0A9A45}">
      <dgm:prSet/>
      <dgm:spPr/>
      <dgm:t>
        <a:bodyPr/>
        <a:lstStyle/>
        <a:p>
          <a:endParaRPr lang="ru-RU"/>
        </a:p>
      </dgm:t>
    </dgm:pt>
    <dgm:pt modelId="{A296F71B-06D7-436B-8D16-FB9229D95FBE}">
      <dgm:prSet phldrT="[Текст]"/>
      <dgm:spPr/>
      <dgm:t>
        <a:bodyPr/>
        <a:lstStyle/>
        <a:p>
          <a:r>
            <a:rPr lang="ru-RU" dirty="0" smtClean="0"/>
            <a:t>Епископ</a:t>
          </a:r>
          <a:endParaRPr lang="ru-RU" dirty="0"/>
        </a:p>
      </dgm:t>
    </dgm:pt>
    <dgm:pt modelId="{4E1FC8CC-3854-417E-B88F-8FC700C07F89}" type="parTrans" cxnId="{D6948769-6938-4583-9611-7031DE3525FE}">
      <dgm:prSet/>
      <dgm:spPr/>
      <dgm:t>
        <a:bodyPr/>
        <a:lstStyle/>
        <a:p>
          <a:endParaRPr lang="ru-RU"/>
        </a:p>
      </dgm:t>
    </dgm:pt>
    <dgm:pt modelId="{4EE6B2DD-4298-4377-A970-9FF8AC9DCEF6}" type="sibTrans" cxnId="{D6948769-6938-4583-9611-7031DE3525FE}">
      <dgm:prSet/>
      <dgm:spPr/>
      <dgm:t>
        <a:bodyPr/>
        <a:lstStyle/>
        <a:p>
          <a:endParaRPr lang="ru-RU"/>
        </a:p>
      </dgm:t>
    </dgm:pt>
    <dgm:pt modelId="{F75FE6D9-F28E-45AC-8598-0998D0B38CED}" type="pres">
      <dgm:prSet presAssocID="{9641D1FF-4E4E-414F-8871-9CFC5F1296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9EEFF-6DF7-4D55-9859-C854A3BA00D3}" type="pres">
      <dgm:prSet presAssocID="{92353C47-90E9-4733-B39D-C3B674766FE4}" presName="parentLin" presStyleCnt="0"/>
      <dgm:spPr/>
    </dgm:pt>
    <dgm:pt modelId="{B670FA9A-B897-420C-91E4-2B467EB68AF7}" type="pres">
      <dgm:prSet presAssocID="{92353C47-90E9-4733-B39D-C3B674766FE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39FBD6-A23C-4AF2-95FF-EB4D352B383B}" type="pres">
      <dgm:prSet presAssocID="{92353C47-90E9-4733-B39D-C3B674766F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1204B-5A50-41F0-AD46-872D5A6B1676}" type="pres">
      <dgm:prSet presAssocID="{92353C47-90E9-4733-B39D-C3B674766FE4}" presName="negativeSpace" presStyleCnt="0"/>
      <dgm:spPr/>
    </dgm:pt>
    <dgm:pt modelId="{876FA2B6-D890-4ED0-917F-B7BF4825CFC5}" type="pres">
      <dgm:prSet presAssocID="{92353C47-90E9-4733-B39D-C3B674766FE4}" presName="childText" presStyleLbl="conFgAcc1" presStyleIdx="0" presStyleCnt="3">
        <dgm:presLayoutVars>
          <dgm:bulletEnabled val="1"/>
        </dgm:presLayoutVars>
      </dgm:prSet>
      <dgm:spPr/>
    </dgm:pt>
    <dgm:pt modelId="{4DF3EC8E-EA7F-4EE1-A0EF-822700D0AAB2}" type="pres">
      <dgm:prSet presAssocID="{A3364000-E87F-43FC-9C9A-DCC8C4EC54BE}" presName="spaceBetweenRectangles" presStyleCnt="0"/>
      <dgm:spPr/>
    </dgm:pt>
    <dgm:pt modelId="{7F6CF61C-3B1D-44A1-9937-4C5C8490990D}" type="pres">
      <dgm:prSet presAssocID="{65D2BF62-4B39-4469-815A-7A844D8A41C0}" presName="parentLin" presStyleCnt="0"/>
      <dgm:spPr/>
    </dgm:pt>
    <dgm:pt modelId="{CDF27EC5-4F95-4A1A-9B8C-3089AECB5294}" type="pres">
      <dgm:prSet presAssocID="{65D2BF62-4B39-4469-815A-7A844D8A41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C51B40-53AF-4119-BABC-F46B4A00683A}" type="pres">
      <dgm:prSet presAssocID="{65D2BF62-4B39-4469-815A-7A844D8A41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F54F7-AB16-4E0E-9A7B-EC517275736D}" type="pres">
      <dgm:prSet presAssocID="{65D2BF62-4B39-4469-815A-7A844D8A41C0}" presName="negativeSpace" presStyleCnt="0"/>
      <dgm:spPr/>
    </dgm:pt>
    <dgm:pt modelId="{C382192F-4874-4A1D-A69A-D56DD1C74334}" type="pres">
      <dgm:prSet presAssocID="{65D2BF62-4B39-4469-815A-7A844D8A41C0}" presName="childText" presStyleLbl="conFgAcc1" presStyleIdx="1" presStyleCnt="3">
        <dgm:presLayoutVars>
          <dgm:bulletEnabled val="1"/>
        </dgm:presLayoutVars>
      </dgm:prSet>
      <dgm:spPr/>
    </dgm:pt>
    <dgm:pt modelId="{33829218-F85E-4EE4-9975-760BD446FED3}" type="pres">
      <dgm:prSet presAssocID="{09F162ED-93EC-4ABC-8A1E-4AEB985913B2}" presName="spaceBetweenRectangles" presStyleCnt="0"/>
      <dgm:spPr/>
    </dgm:pt>
    <dgm:pt modelId="{8F4B1B30-6AB7-45C7-BB50-BF0113509AA1}" type="pres">
      <dgm:prSet presAssocID="{A296F71B-06D7-436B-8D16-FB9229D95FBE}" presName="parentLin" presStyleCnt="0"/>
      <dgm:spPr/>
    </dgm:pt>
    <dgm:pt modelId="{385F5F9F-73D7-476E-B0BD-529124AD7735}" type="pres">
      <dgm:prSet presAssocID="{A296F71B-06D7-436B-8D16-FB9229D95FB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82C7509-708E-4B18-9CF8-49377B927BC9}" type="pres">
      <dgm:prSet presAssocID="{A296F71B-06D7-436B-8D16-FB9229D95F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3A2C9-A6B8-4B4C-AF50-B8580092D2F5}" type="pres">
      <dgm:prSet presAssocID="{A296F71B-06D7-436B-8D16-FB9229D95FBE}" presName="negativeSpace" presStyleCnt="0"/>
      <dgm:spPr/>
    </dgm:pt>
    <dgm:pt modelId="{8ACE3133-7FEE-4540-A26C-BF5818E1448C}" type="pres">
      <dgm:prSet presAssocID="{A296F71B-06D7-436B-8D16-FB9229D95F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33A4ED-9CB5-49C8-814E-A3C48375662D}" type="presOf" srcId="{A296F71B-06D7-436B-8D16-FB9229D95FBE}" destId="{385F5F9F-73D7-476E-B0BD-529124AD7735}" srcOrd="0" destOrd="0" presId="urn:microsoft.com/office/officeart/2005/8/layout/list1"/>
    <dgm:cxn modelId="{FB072B32-5487-4017-8304-32A1D898E488}" type="presOf" srcId="{65D2BF62-4B39-4469-815A-7A844D8A41C0}" destId="{CDF27EC5-4F95-4A1A-9B8C-3089AECB5294}" srcOrd="0" destOrd="0" presId="urn:microsoft.com/office/officeart/2005/8/layout/list1"/>
    <dgm:cxn modelId="{B441FF33-7E9F-45DE-984B-D9C96260E53F}" type="presOf" srcId="{92353C47-90E9-4733-B39D-C3B674766FE4}" destId="{B670FA9A-B897-420C-91E4-2B467EB68AF7}" srcOrd="0" destOrd="0" presId="urn:microsoft.com/office/officeart/2005/8/layout/list1"/>
    <dgm:cxn modelId="{D6948769-6938-4583-9611-7031DE3525FE}" srcId="{9641D1FF-4E4E-414F-8871-9CFC5F1296D6}" destId="{A296F71B-06D7-436B-8D16-FB9229D95FBE}" srcOrd="2" destOrd="0" parTransId="{4E1FC8CC-3854-417E-B88F-8FC700C07F89}" sibTransId="{4EE6B2DD-4298-4377-A970-9FF8AC9DCEF6}"/>
    <dgm:cxn modelId="{32DC446B-F43E-4D97-91EE-C1E68B0A9A45}" srcId="{9641D1FF-4E4E-414F-8871-9CFC5F1296D6}" destId="{65D2BF62-4B39-4469-815A-7A844D8A41C0}" srcOrd="1" destOrd="0" parTransId="{A8902D80-DADA-44FC-8948-C0FB2340A412}" sibTransId="{09F162ED-93EC-4ABC-8A1E-4AEB985913B2}"/>
    <dgm:cxn modelId="{81044971-FF42-4587-AABB-5AE1C7395E9D}" srcId="{9641D1FF-4E4E-414F-8871-9CFC5F1296D6}" destId="{92353C47-90E9-4733-B39D-C3B674766FE4}" srcOrd="0" destOrd="0" parTransId="{666563F4-570E-40DB-A2DE-ED9EFEE5B1EF}" sibTransId="{A3364000-E87F-43FC-9C9A-DCC8C4EC54BE}"/>
    <dgm:cxn modelId="{2DD3372D-D4CA-4D65-9109-E750BABA5A0C}" type="presOf" srcId="{65D2BF62-4B39-4469-815A-7A844D8A41C0}" destId="{07C51B40-53AF-4119-BABC-F46B4A00683A}" srcOrd="1" destOrd="0" presId="urn:microsoft.com/office/officeart/2005/8/layout/list1"/>
    <dgm:cxn modelId="{8BD2FF2D-C924-407C-8109-22CD6F6A4A9B}" type="presOf" srcId="{A296F71B-06D7-436B-8D16-FB9229D95FBE}" destId="{B82C7509-708E-4B18-9CF8-49377B927BC9}" srcOrd="1" destOrd="0" presId="urn:microsoft.com/office/officeart/2005/8/layout/list1"/>
    <dgm:cxn modelId="{C92271CA-C3D3-4CF4-A22E-E993984B699A}" type="presOf" srcId="{92353C47-90E9-4733-B39D-C3B674766FE4}" destId="{0039FBD6-A23C-4AF2-95FF-EB4D352B383B}" srcOrd="1" destOrd="0" presId="urn:microsoft.com/office/officeart/2005/8/layout/list1"/>
    <dgm:cxn modelId="{33F722B5-C83B-44B4-9AC0-F758F98737B3}" type="presOf" srcId="{9641D1FF-4E4E-414F-8871-9CFC5F1296D6}" destId="{F75FE6D9-F28E-45AC-8598-0998D0B38CED}" srcOrd="0" destOrd="0" presId="urn:microsoft.com/office/officeart/2005/8/layout/list1"/>
    <dgm:cxn modelId="{402BC8E2-7720-4706-99C8-30A24B42748A}" type="presParOf" srcId="{F75FE6D9-F28E-45AC-8598-0998D0B38CED}" destId="{A399EEFF-6DF7-4D55-9859-C854A3BA00D3}" srcOrd="0" destOrd="0" presId="urn:microsoft.com/office/officeart/2005/8/layout/list1"/>
    <dgm:cxn modelId="{31DB1039-0708-416E-8B2F-BF26F67BEE3F}" type="presParOf" srcId="{A399EEFF-6DF7-4D55-9859-C854A3BA00D3}" destId="{B670FA9A-B897-420C-91E4-2B467EB68AF7}" srcOrd="0" destOrd="0" presId="urn:microsoft.com/office/officeart/2005/8/layout/list1"/>
    <dgm:cxn modelId="{03DEA102-7DF9-49EB-BD70-CA0701999575}" type="presParOf" srcId="{A399EEFF-6DF7-4D55-9859-C854A3BA00D3}" destId="{0039FBD6-A23C-4AF2-95FF-EB4D352B383B}" srcOrd="1" destOrd="0" presId="urn:microsoft.com/office/officeart/2005/8/layout/list1"/>
    <dgm:cxn modelId="{6C54E204-2D24-4AAF-828D-81974F3CB4EB}" type="presParOf" srcId="{F75FE6D9-F28E-45AC-8598-0998D0B38CED}" destId="{4571204B-5A50-41F0-AD46-872D5A6B1676}" srcOrd="1" destOrd="0" presId="urn:microsoft.com/office/officeart/2005/8/layout/list1"/>
    <dgm:cxn modelId="{F6185ABF-7506-4AB4-94B5-7EF7840AC9F5}" type="presParOf" srcId="{F75FE6D9-F28E-45AC-8598-0998D0B38CED}" destId="{876FA2B6-D890-4ED0-917F-B7BF4825CFC5}" srcOrd="2" destOrd="0" presId="urn:microsoft.com/office/officeart/2005/8/layout/list1"/>
    <dgm:cxn modelId="{FED2C74F-717B-4ACB-A2CC-C69C00867522}" type="presParOf" srcId="{F75FE6D9-F28E-45AC-8598-0998D0B38CED}" destId="{4DF3EC8E-EA7F-4EE1-A0EF-822700D0AAB2}" srcOrd="3" destOrd="0" presId="urn:microsoft.com/office/officeart/2005/8/layout/list1"/>
    <dgm:cxn modelId="{17B0B39F-0949-4244-872E-4C34EB2255EF}" type="presParOf" srcId="{F75FE6D9-F28E-45AC-8598-0998D0B38CED}" destId="{7F6CF61C-3B1D-44A1-9937-4C5C8490990D}" srcOrd="4" destOrd="0" presId="urn:microsoft.com/office/officeart/2005/8/layout/list1"/>
    <dgm:cxn modelId="{34ABA73D-E1A5-4D2A-9271-37AC89394A49}" type="presParOf" srcId="{7F6CF61C-3B1D-44A1-9937-4C5C8490990D}" destId="{CDF27EC5-4F95-4A1A-9B8C-3089AECB5294}" srcOrd="0" destOrd="0" presId="urn:microsoft.com/office/officeart/2005/8/layout/list1"/>
    <dgm:cxn modelId="{94A7ED47-E50D-4A79-85F7-83F52F292C3F}" type="presParOf" srcId="{7F6CF61C-3B1D-44A1-9937-4C5C8490990D}" destId="{07C51B40-53AF-4119-BABC-F46B4A00683A}" srcOrd="1" destOrd="0" presId="urn:microsoft.com/office/officeart/2005/8/layout/list1"/>
    <dgm:cxn modelId="{B1604DBE-418E-4660-86FF-CA4F5328865B}" type="presParOf" srcId="{F75FE6D9-F28E-45AC-8598-0998D0B38CED}" destId="{C3CF54F7-AB16-4E0E-9A7B-EC517275736D}" srcOrd="5" destOrd="0" presId="urn:microsoft.com/office/officeart/2005/8/layout/list1"/>
    <dgm:cxn modelId="{C4D15556-F2C9-4EF3-A565-B70813A319D4}" type="presParOf" srcId="{F75FE6D9-F28E-45AC-8598-0998D0B38CED}" destId="{C382192F-4874-4A1D-A69A-D56DD1C74334}" srcOrd="6" destOrd="0" presId="urn:microsoft.com/office/officeart/2005/8/layout/list1"/>
    <dgm:cxn modelId="{BF29CC00-1B2A-4C9E-A240-BAF3FB326348}" type="presParOf" srcId="{F75FE6D9-F28E-45AC-8598-0998D0B38CED}" destId="{33829218-F85E-4EE4-9975-760BD446FED3}" srcOrd="7" destOrd="0" presId="urn:microsoft.com/office/officeart/2005/8/layout/list1"/>
    <dgm:cxn modelId="{A92CCE5E-4EEC-493B-B7AA-EA5AA4F4B565}" type="presParOf" srcId="{F75FE6D9-F28E-45AC-8598-0998D0B38CED}" destId="{8F4B1B30-6AB7-45C7-BB50-BF0113509AA1}" srcOrd="8" destOrd="0" presId="urn:microsoft.com/office/officeart/2005/8/layout/list1"/>
    <dgm:cxn modelId="{0139E459-3A88-43E1-8E38-95D1A8BA7B03}" type="presParOf" srcId="{8F4B1B30-6AB7-45C7-BB50-BF0113509AA1}" destId="{385F5F9F-73D7-476E-B0BD-529124AD7735}" srcOrd="0" destOrd="0" presId="urn:microsoft.com/office/officeart/2005/8/layout/list1"/>
    <dgm:cxn modelId="{CA687110-5587-4B5D-9BA5-0347C1FA9FD5}" type="presParOf" srcId="{8F4B1B30-6AB7-45C7-BB50-BF0113509AA1}" destId="{B82C7509-708E-4B18-9CF8-49377B927BC9}" srcOrd="1" destOrd="0" presId="urn:microsoft.com/office/officeart/2005/8/layout/list1"/>
    <dgm:cxn modelId="{08715D90-0F18-4A7D-97FA-0BFCE6A69D0F}" type="presParOf" srcId="{F75FE6D9-F28E-45AC-8598-0998D0B38CED}" destId="{4993A2C9-A6B8-4B4C-AF50-B8580092D2F5}" srcOrd="9" destOrd="0" presId="urn:microsoft.com/office/officeart/2005/8/layout/list1"/>
    <dgm:cxn modelId="{40F54C18-FBB2-4A65-8BBC-3831D8FCB5E2}" type="presParOf" srcId="{F75FE6D9-F28E-45AC-8598-0998D0B38CED}" destId="{8ACE3133-7FEE-4540-A26C-BF5818E1448C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47A11-3A65-4215-961E-0EC90981CE8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4C3725-C2F6-4F3B-AE57-3DD1F7AB9D49}">
      <dgm:prSet phldrT="[Текст]"/>
      <dgm:spPr/>
      <dgm:t>
        <a:bodyPr/>
        <a:lstStyle/>
        <a:p>
          <a:r>
            <a:rPr lang="ru-RU" dirty="0" smtClean="0"/>
            <a:t>Реализация принципа свободы совести, свободы вероисповедания в РФ.</a:t>
          </a:r>
          <a:endParaRPr lang="ru-RU" dirty="0"/>
        </a:p>
      </dgm:t>
    </dgm:pt>
    <dgm:pt modelId="{4A7ED2A7-3ED3-4B7D-BCEA-A550C9CA2009}" type="parTrans" cxnId="{7FD13AD1-295A-4768-B098-8899CAB3AAF0}">
      <dgm:prSet/>
      <dgm:spPr/>
      <dgm:t>
        <a:bodyPr/>
        <a:lstStyle/>
        <a:p>
          <a:endParaRPr lang="ru-RU"/>
        </a:p>
      </dgm:t>
    </dgm:pt>
    <dgm:pt modelId="{B16A085B-3BA9-449E-87EF-4E4AD2161088}" type="sibTrans" cxnId="{7FD13AD1-295A-4768-B098-8899CAB3AAF0}">
      <dgm:prSet/>
      <dgm:spPr/>
      <dgm:t>
        <a:bodyPr/>
        <a:lstStyle/>
        <a:p>
          <a:endParaRPr lang="ru-RU"/>
        </a:p>
      </dgm:t>
    </dgm:pt>
    <dgm:pt modelId="{C151A263-750F-45A2-87E0-B6976F9D6A9A}">
      <dgm:prSet phldrT="[Текст]" phldr="1"/>
      <dgm:spPr/>
      <dgm:t>
        <a:bodyPr/>
        <a:lstStyle/>
        <a:p>
          <a:endParaRPr lang="ru-RU"/>
        </a:p>
      </dgm:t>
    </dgm:pt>
    <dgm:pt modelId="{8DF2D7DC-5820-4B6D-ADEB-60FD6AEAA8F3}" type="parTrans" cxnId="{69322958-BAAF-45ED-94D8-A93A41AFB761}">
      <dgm:prSet/>
      <dgm:spPr/>
      <dgm:t>
        <a:bodyPr/>
        <a:lstStyle/>
        <a:p>
          <a:endParaRPr lang="ru-RU"/>
        </a:p>
      </dgm:t>
    </dgm:pt>
    <dgm:pt modelId="{2AF7C848-08F1-4886-B384-D61C13912E46}" type="sibTrans" cxnId="{69322958-BAAF-45ED-94D8-A93A41AFB761}">
      <dgm:prSet/>
      <dgm:spPr/>
      <dgm:t>
        <a:bodyPr/>
        <a:lstStyle/>
        <a:p>
          <a:endParaRPr lang="ru-RU"/>
        </a:p>
      </dgm:t>
    </dgm:pt>
    <dgm:pt modelId="{E6B53824-1145-4063-AAA5-C722A58ABFA4}">
      <dgm:prSet phldrT="[Текст]" phldr="1"/>
      <dgm:spPr/>
      <dgm:t>
        <a:bodyPr/>
        <a:lstStyle/>
        <a:p>
          <a:endParaRPr lang="ru-RU"/>
        </a:p>
      </dgm:t>
    </dgm:pt>
    <dgm:pt modelId="{B8824213-05FB-44D4-AE26-1D3135504183}" type="parTrans" cxnId="{6886B296-B4D1-49E9-8B83-A8146C71A8FC}">
      <dgm:prSet/>
      <dgm:spPr/>
      <dgm:t>
        <a:bodyPr/>
        <a:lstStyle/>
        <a:p>
          <a:endParaRPr lang="ru-RU"/>
        </a:p>
      </dgm:t>
    </dgm:pt>
    <dgm:pt modelId="{F926F7D8-3FF5-4E44-8B18-1097D6548246}" type="sibTrans" cxnId="{6886B296-B4D1-49E9-8B83-A8146C71A8FC}">
      <dgm:prSet/>
      <dgm:spPr/>
      <dgm:t>
        <a:bodyPr/>
        <a:lstStyle/>
        <a:p>
          <a:endParaRPr lang="ru-RU"/>
        </a:p>
      </dgm:t>
    </dgm:pt>
    <dgm:pt modelId="{DC6B6CBA-3208-455D-851D-155E118C7CCC}">
      <dgm:prSet phldrT="[Текст]" phldr="1"/>
      <dgm:spPr/>
      <dgm:t>
        <a:bodyPr/>
        <a:lstStyle/>
        <a:p>
          <a:endParaRPr lang="ru-RU"/>
        </a:p>
      </dgm:t>
    </dgm:pt>
    <dgm:pt modelId="{66BAA6DC-5AE7-412D-8635-E99D925953C9}" type="parTrans" cxnId="{EEA9F2CC-63DD-4A69-8081-18019465D1DF}">
      <dgm:prSet/>
      <dgm:spPr/>
      <dgm:t>
        <a:bodyPr/>
        <a:lstStyle/>
        <a:p>
          <a:endParaRPr lang="ru-RU"/>
        </a:p>
      </dgm:t>
    </dgm:pt>
    <dgm:pt modelId="{C12FAABA-038E-4EC6-B3C5-A0991F233E92}" type="sibTrans" cxnId="{EEA9F2CC-63DD-4A69-8081-18019465D1DF}">
      <dgm:prSet/>
      <dgm:spPr/>
      <dgm:t>
        <a:bodyPr/>
        <a:lstStyle/>
        <a:p>
          <a:endParaRPr lang="ru-RU"/>
        </a:p>
      </dgm:t>
    </dgm:pt>
    <dgm:pt modelId="{B60DADDE-0E4C-4A49-A19E-E26D1FC87E4D}">
      <dgm:prSet phldrT="[Текст]" phldr="1"/>
      <dgm:spPr/>
      <dgm:t>
        <a:bodyPr/>
        <a:lstStyle/>
        <a:p>
          <a:endParaRPr lang="ru-RU"/>
        </a:p>
      </dgm:t>
    </dgm:pt>
    <dgm:pt modelId="{2A6D7B1E-A5B0-415F-B442-46B81BA7B5BB}" type="parTrans" cxnId="{46DE1243-4BB2-4D57-AA39-C26B7CBB787D}">
      <dgm:prSet/>
      <dgm:spPr/>
      <dgm:t>
        <a:bodyPr/>
        <a:lstStyle/>
        <a:p>
          <a:endParaRPr lang="ru-RU"/>
        </a:p>
      </dgm:t>
    </dgm:pt>
    <dgm:pt modelId="{DE80FAD2-BC40-4469-9E3A-8DDE3D6CA5C7}" type="sibTrans" cxnId="{46DE1243-4BB2-4D57-AA39-C26B7CBB787D}">
      <dgm:prSet/>
      <dgm:spPr/>
      <dgm:t>
        <a:bodyPr/>
        <a:lstStyle/>
        <a:p>
          <a:endParaRPr lang="ru-RU"/>
        </a:p>
      </dgm:t>
    </dgm:pt>
    <dgm:pt modelId="{13276E06-18AA-4E6F-AE92-54EDC23D0688}" type="pres">
      <dgm:prSet presAssocID="{61F47A11-3A65-4215-961E-0EC90981CE8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8758D9-ADAC-48CA-9007-2E3DBF4D1F0C}" type="pres">
      <dgm:prSet presAssocID="{61F47A11-3A65-4215-961E-0EC90981CE89}" presName="matrix" presStyleCnt="0"/>
      <dgm:spPr/>
    </dgm:pt>
    <dgm:pt modelId="{F83FA472-BAD3-41AC-8046-6A61B9F5E6A8}" type="pres">
      <dgm:prSet presAssocID="{61F47A11-3A65-4215-961E-0EC90981CE89}" presName="tile1" presStyleLbl="node1" presStyleIdx="0" presStyleCnt="4"/>
      <dgm:spPr/>
      <dgm:t>
        <a:bodyPr/>
        <a:lstStyle/>
        <a:p>
          <a:endParaRPr lang="ru-RU"/>
        </a:p>
      </dgm:t>
    </dgm:pt>
    <dgm:pt modelId="{A1422C2B-4AD4-4B1F-ACF4-406117807146}" type="pres">
      <dgm:prSet presAssocID="{61F47A11-3A65-4215-961E-0EC90981CE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A2E07-6B7A-46B1-947B-BA50C653D6BF}" type="pres">
      <dgm:prSet presAssocID="{61F47A11-3A65-4215-961E-0EC90981CE89}" presName="tile2" presStyleLbl="node1" presStyleIdx="1" presStyleCnt="4"/>
      <dgm:spPr/>
      <dgm:t>
        <a:bodyPr/>
        <a:lstStyle/>
        <a:p>
          <a:endParaRPr lang="ru-RU"/>
        </a:p>
      </dgm:t>
    </dgm:pt>
    <dgm:pt modelId="{59D36CFD-138D-41B3-BC17-2C56F67F6842}" type="pres">
      <dgm:prSet presAssocID="{61F47A11-3A65-4215-961E-0EC90981CE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F14F-FE51-415E-A7D1-6F42AF260807}" type="pres">
      <dgm:prSet presAssocID="{61F47A11-3A65-4215-961E-0EC90981CE89}" presName="tile3" presStyleLbl="node1" presStyleIdx="2" presStyleCnt="4"/>
      <dgm:spPr/>
      <dgm:t>
        <a:bodyPr/>
        <a:lstStyle/>
        <a:p>
          <a:endParaRPr lang="ru-RU"/>
        </a:p>
      </dgm:t>
    </dgm:pt>
    <dgm:pt modelId="{B256255C-4723-42A1-93FE-42229CE445B2}" type="pres">
      <dgm:prSet presAssocID="{61F47A11-3A65-4215-961E-0EC90981CE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0D4C0-8A9D-43DF-817C-1B7C2F290FA0}" type="pres">
      <dgm:prSet presAssocID="{61F47A11-3A65-4215-961E-0EC90981CE89}" presName="tile4" presStyleLbl="node1" presStyleIdx="3" presStyleCnt="4"/>
      <dgm:spPr/>
      <dgm:t>
        <a:bodyPr/>
        <a:lstStyle/>
        <a:p>
          <a:endParaRPr lang="ru-RU"/>
        </a:p>
      </dgm:t>
    </dgm:pt>
    <dgm:pt modelId="{F2FEE7C0-0AA4-4A4D-B524-0619B6672C3C}" type="pres">
      <dgm:prSet presAssocID="{61F47A11-3A65-4215-961E-0EC90981CE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F6C2F-8C53-472F-8F50-4152303E45F8}" type="pres">
      <dgm:prSet presAssocID="{61F47A11-3A65-4215-961E-0EC90981CE89}" presName="centerTile" presStyleLbl="fgShp" presStyleIdx="0" presStyleCnt="1" custScaleX="133103" custScaleY="23493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22958-BAAF-45ED-94D8-A93A41AFB761}" srcId="{D44C3725-C2F6-4F3B-AE57-3DD1F7AB9D49}" destId="{C151A263-750F-45A2-87E0-B6976F9D6A9A}" srcOrd="0" destOrd="0" parTransId="{8DF2D7DC-5820-4B6D-ADEB-60FD6AEAA8F3}" sibTransId="{2AF7C848-08F1-4886-B384-D61C13912E46}"/>
    <dgm:cxn modelId="{D3A8AA7E-10FB-45F0-9BC7-94E986456CF3}" type="presOf" srcId="{C151A263-750F-45A2-87E0-B6976F9D6A9A}" destId="{F83FA472-BAD3-41AC-8046-6A61B9F5E6A8}" srcOrd="0" destOrd="0" presId="urn:microsoft.com/office/officeart/2005/8/layout/matrix1"/>
    <dgm:cxn modelId="{249B6617-7CEC-44CE-A6C4-D89CBE556990}" type="presOf" srcId="{B60DADDE-0E4C-4A49-A19E-E26D1FC87E4D}" destId="{F2FEE7C0-0AA4-4A4D-B524-0619B6672C3C}" srcOrd="1" destOrd="0" presId="urn:microsoft.com/office/officeart/2005/8/layout/matrix1"/>
    <dgm:cxn modelId="{6886B296-B4D1-49E9-8B83-A8146C71A8FC}" srcId="{D44C3725-C2F6-4F3B-AE57-3DD1F7AB9D49}" destId="{E6B53824-1145-4063-AAA5-C722A58ABFA4}" srcOrd="1" destOrd="0" parTransId="{B8824213-05FB-44D4-AE26-1D3135504183}" sibTransId="{F926F7D8-3FF5-4E44-8B18-1097D6548246}"/>
    <dgm:cxn modelId="{025271A3-479C-4188-BFC9-A651515F1142}" type="presOf" srcId="{61F47A11-3A65-4215-961E-0EC90981CE89}" destId="{13276E06-18AA-4E6F-AE92-54EDC23D0688}" srcOrd="0" destOrd="0" presId="urn:microsoft.com/office/officeart/2005/8/layout/matrix1"/>
    <dgm:cxn modelId="{46DE1243-4BB2-4D57-AA39-C26B7CBB787D}" srcId="{D44C3725-C2F6-4F3B-AE57-3DD1F7AB9D49}" destId="{B60DADDE-0E4C-4A49-A19E-E26D1FC87E4D}" srcOrd="3" destOrd="0" parTransId="{2A6D7B1E-A5B0-415F-B442-46B81BA7B5BB}" sibTransId="{DE80FAD2-BC40-4469-9E3A-8DDE3D6CA5C7}"/>
    <dgm:cxn modelId="{B47F2D7E-9362-498B-B645-085205E094C3}" type="presOf" srcId="{DC6B6CBA-3208-455D-851D-155E118C7CCC}" destId="{CF7EF14F-FE51-415E-A7D1-6F42AF260807}" srcOrd="0" destOrd="0" presId="urn:microsoft.com/office/officeart/2005/8/layout/matrix1"/>
    <dgm:cxn modelId="{FEA11B26-F918-4E63-B62F-DDAB91D239B2}" type="presOf" srcId="{DC6B6CBA-3208-455D-851D-155E118C7CCC}" destId="{B256255C-4723-42A1-93FE-42229CE445B2}" srcOrd="1" destOrd="0" presId="urn:microsoft.com/office/officeart/2005/8/layout/matrix1"/>
    <dgm:cxn modelId="{10A212CD-2AE2-4656-9581-3D709381F6F6}" type="presOf" srcId="{E6B53824-1145-4063-AAA5-C722A58ABFA4}" destId="{59D36CFD-138D-41B3-BC17-2C56F67F6842}" srcOrd="1" destOrd="0" presId="urn:microsoft.com/office/officeart/2005/8/layout/matrix1"/>
    <dgm:cxn modelId="{7FD13AD1-295A-4768-B098-8899CAB3AAF0}" srcId="{61F47A11-3A65-4215-961E-0EC90981CE89}" destId="{D44C3725-C2F6-4F3B-AE57-3DD1F7AB9D49}" srcOrd="0" destOrd="0" parTransId="{4A7ED2A7-3ED3-4B7D-BCEA-A550C9CA2009}" sibTransId="{B16A085B-3BA9-449E-87EF-4E4AD2161088}"/>
    <dgm:cxn modelId="{A1614107-3626-40CC-A5DE-D317EBC9841C}" type="presOf" srcId="{D44C3725-C2F6-4F3B-AE57-3DD1F7AB9D49}" destId="{66FF6C2F-8C53-472F-8F50-4152303E45F8}" srcOrd="0" destOrd="0" presId="urn:microsoft.com/office/officeart/2005/8/layout/matrix1"/>
    <dgm:cxn modelId="{2587350E-8C95-4F1D-9B60-538B20E7D90C}" type="presOf" srcId="{B60DADDE-0E4C-4A49-A19E-E26D1FC87E4D}" destId="{84E0D4C0-8A9D-43DF-817C-1B7C2F290FA0}" srcOrd="0" destOrd="0" presId="urn:microsoft.com/office/officeart/2005/8/layout/matrix1"/>
    <dgm:cxn modelId="{357537B0-F630-4D2F-BB86-2EB1F0E10631}" type="presOf" srcId="{C151A263-750F-45A2-87E0-B6976F9D6A9A}" destId="{A1422C2B-4AD4-4B1F-ACF4-406117807146}" srcOrd="1" destOrd="0" presId="urn:microsoft.com/office/officeart/2005/8/layout/matrix1"/>
    <dgm:cxn modelId="{6D9F59FF-1B3D-4FEE-AFAE-936830BDA0D1}" type="presOf" srcId="{E6B53824-1145-4063-AAA5-C722A58ABFA4}" destId="{439A2E07-6B7A-46B1-947B-BA50C653D6BF}" srcOrd="0" destOrd="0" presId="urn:microsoft.com/office/officeart/2005/8/layout/matrix1"/>
    <dgm:cxn modelId="{EEA9F2CC-63DD-4A69-8081-18019465D1DF}" srcId="{D44C3725-C2F6-4F3B-AE57-3DD1F7AB9D49}" destId="{DC6B6CBA-3208-455D-851D-155E118C7CCC}" srcOrd="2" destOrd="0" parTransId="{66BAA6DC-5AE7-412D-8635-E99D925953C9}" sibTransId="{C12FAABA-038E-4EC6-B3C5-A0991F233E92}"/>
    <dgm:cxn modelId="{9CCF2C58-B5DE-4EDC-825F-801366913AE3}" type="presParOf" srcId="{13276E06-18AA-4E6F-AE92-54EDC23D0688}" destId="{F58758D9-ADAC-48CA-9007-2E3DBF4D1F0C}" srcOrd="0" destOrd="0" presId="urn:microsoft.com/office/officeart/2005/8/layout/matrix1"/>
    <dgm:cxn modelId="{AA36E9BF-7CC5-4B1C-BF85-4FF503B76A18}" type="presParOf" srcId="{F58758D9-ADAC-48CA-9007-2E3DBF4D1F0C}" destId="{F83FA472-BAD3-41AC-8046-6A61B9F5E6A8}" srcOrd="0" destOrd="0" presId="urn:microsoft.com/office/officeart/2005/8/layout/matrix1"/>
    <dgm:cxn modelId="{F32E6720-05C2-4B9F-BA6D-208AF435710B}" type="presParOf" srcId="{F58758D9-ADAC-48CA-9007-2E3DBF4D1F0C}" destId="{A1422C2B-4AD4-4B1F-ACF4-406117807146}" srcOrd="1" destOrd="0" presId="urn:microsoft.com/office/officeart/2005/8/layout/matrix1"/>
    <dgm:cxn modelId="{E8422D71-EF17-47D3-A062-A7682C69503F}" type="presParOf" srcId="{F58758D9-ADAC-48CA-9007-2E3DBF4D1F0C}" destId="{439A2E07-6B7A-46B1-947B-BA50C653D6BF}" srcOrd="2" destOrd="0" presId="urn:microsoft.com/office/officeart/2005/8/layout/matrix1"/>
    <dgm:cxn modelId="{E6A9CC5A-FC2C-4BDF-9329-457ADF4E3EC8}" type="presParOf" srcId="{F58758D9-ADAC-48CA-9007-2E3DBF4D1F0C}" destId="{59D36CFD-138D-41B3-BC17-2C56F67F6842}" srcOrd="3" destOrd="0" presId="urn:microsoft.com/office/officeart/2005/8/layout/matrix1"/>
    <dgm:cxn modelId="{5F9C2203-6540-4243-B600-7D5E9B22CC1F}" type="presParOf" srcId="{F58758D9-ADAC-48CA-9007-2E3DBF4D1F0C}" destId="{CF7EF14F-FE51-415E-A7D1-6F42AF260807}" srcOrd="4" destOrd="0" presId="urn:microsoft.com/office/officeart/2005/8/layout/matrix1"/>
    <dgm:cxn modelId="{A8C29837-3FEA-4697-A78C-DCC00D37EAA6}" type="presParOf" srcId="{F58758D9-ADAC-48CA-9007-2E3DBF4D1F0C}" destId="{B256255C-4723-42A1-93FE-42229CE445B2}" srcOrd="5" destOrd="0" presId="urn:microsoft.com/office/officeart/2005/8/layout/matrix1"/>
    <dgm:cxn modelId="{381024F9-4BDA-4CCC-B076-A53EE8F7B479}" type="presParOf" srcId="{F58758D9-ADAC-48CA-9007-2E3DBF4D1F0C}" destId="{84E0D4C0-8A9D-43DF-817C-1B7C2F290FA0}" srcOrd="6" destOrd="0" presId="urn:microsoft.com/office/officeart/2005/8/layout/matrix1"/>
    <dgm:cxn modelId="{C1E4C562-9ACA-40A5-9F10-9614D513B762}" type="presParOf" srcId="{F58758D9-ADAC-48CA-9007-2E3DBF4D1F0C}" destId="{F2FEE7C0-0AA4-4A4D-B524-0619B6672C3C}" srcOrd="7" destOrd="0" presId="urn:microsoft.com/office/officeart/2005/8/layout/matrix1"/>
    <dgm:cxn modelId="{58FAE380-762D-48A7-9BF9-A111445F7420}" type="presParOf" srcId="{13276E06-18AA-4E6F-AE92-54EDC23D0688}" destId="{66FF6C2F-8C53-472F-8F50-4152303E45F8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07B1DC-F3DB-4A95-9A58-9E08B9B2929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40BA13-C5FE-407A-9729-2E0DDCD941A7}">
      <dgm:prSet phldrT="[Текст]"/>
      <dgm:spPr/>
      <dgm:t>
        <a:bodyPr/>
        <a:lstStyle/>
        <a:p>
          <a:r>
            <a:rPr lang="ru-RU" dirty="0" smtClean="0"/>
            <a:t>Реализация принципа свободы совести, свободы вероисповедания в РФ.</a:t>
          </a:r>
          <a:endParaRPr lang="ru-RU" dirty="0"/>
        </a:p>
      </dgm:t>
    </dgm:pt>
    <dgm:pt modelId="{63F15FB0-460A-414F-9B71-C12992D203C3}" type="parTrans" cxnId="{301C02EB-3BAC-41C2-8E1A-DBE6FB509B98}">
      <dgm:prSet/>
      <dgm:spPr/>
      <dgm:t>
        <a:bodyPr/>
        <a:lstStyle/>
        <a:p>
          <a:endParaRPr lang="ru-RU"/>
        </a:p>
      </dgm:t>
    </dgm:pt>
    <dgm:pt modelId="{0489DD7A-5D0C-4F37-99FA-7D685E2F740E}" type="sibTrans" cxnId="{301C02EB-3BAC-41C2-8E1A-DBE6FB509B98}">
      <dgm:prSet/>
      <dgm:spPr/>
      <dgm:t>
        <a:bodyPr/>
        <a:lstStyle/>
        <a:p>
          <a:endParaRPr lang="ru-RU"/>
        </a:p>
      </dgm:t>
    </dgm:pt>
    <dgm:pt modelId="{D9B9D858-E062-428A-881E-B3A563D5A90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>
                  <a:lumMod val="90000"/>
                  <a:lumOff val="10000"/>
                </a:schemeClr>
              </a:solidFill>
            </a:rPr>
            <a:t>Все религии на территории РФ являются равноправными, отсутствует государственная религия</a:t>
          </a:r>
          <a:endParaRPr lang="ru-RU" sz="2400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15B2F6EC-A781-48AA-821F-0F005CB08D80}" type="parTrans" cxnId="{6BF146BD-60FB-4C47-AFDF-BBCEB9C7ECF6}">
      <dgm:prSet/>
      <dgm:spPr/>
      <dgm:t>
        <a:bodyPr/>
        <a:lstStyle/>
        <a:p>
          <a:endParaRPr lang="ru-RU"/>
        </a:p>
      </dgm:t>
    </dgm:pt>
    <dgm:pt modelId="{02E45E21-58F8-4B4A-9E00-64F264416F42}" type="sibTrans" cxnId="{6BF146BD-60FB-4C47-AFDF-BBCEB9C7ECF6}">
      <dgm:prSet/>
      <dgm:spPr/>
      <dgm:t>
        <a:bodyPr/>
        <a:lstStyle/>
        <a:p>
          <a:endParaRPr lang="ru-RU"/>
        </a:p>
      </dgm:t>
    </dgm:pt>
    <dgm:pt modelId="{99AA5EF6-5A40-4308-9139-6C6A57FDC58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>
                  <a:lumMod val="90000"/>
                  <a:lumOff val="10000"/>
                </a:schemeClr>
              </a:solidFill>
            </a:rPr>
            <a:t>Государство гарантирует всем верующим возможность свободно отправлять свой культ.</a:t>
          </a:r>
          <a:endParaRPr lang="ru-RU" sz="2400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F36B890B-5235-4119-8E1B-BCECD66D6BAC}" type="parTrans" cxnId="{E2E55D1F-A6AF-49B0-8410-40E42B7FEE5C}">
      <dgm:prSet/>
      <dgm:spPr/>
      <dgm:t>
        <a:bodyPr/>
        <a:lstStyle/>
        <a:p>
          <a:endParaRPr lang="ru-RU"/>
        </a:p>
      </dgm:t>
    </dgm:pt>
    <dgm:pt modelId="{AA36E492-39ED-4F3F-8C34-EA159D42168F}" type="sibTrans" cxnId="{E2E55D1F-A6AF-49B0-8410-40E42B7FEE5C}">
      <dgm:prSet/>
      <dgm:spPr/>
      <dgm:t>
        <a:bodyPr/>
        <a:lstStyle/>
        <a:p>
          <a:endParaRPr lang="ru-RU"/>
        </a:p>
      </dgm:t>
    </dgm:pt>
    <dgm:pt modelId="{48E1141F-EAB6-43CC-9067-72ACC9CBF14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>
                  <a:lumMod val="90000"/>
                  <a:lumOff val="10000"/>
                </a:schemeClr>
              </a:solidFill>
            </a:rPr>
            <a:t>В РФ церковь отделена от государства.</a:t>
          </a:r>
          <a:endParaRPr lang="ru-RU" sz="2400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081FAADF-2347-453D-8716-23AA183BEC97}" type="parTrans" cxnId="{5FFD9FAB-FFA3-4E9B-A2DA-627D127E7155}">
      <dgm:prSet/>
      <dgm:spPr/>
      <dgm:t>
        <a:bodyPr/>
        <a:lstStyle/>
        <a:p>
          <a:endParaRPr lang="ru-RU"/>
        </a:p>
      </dgm:t>
    </dgm:pt>
    <dgm:pt modelId="{DCEA0BC3-1F37-4F09-BE0A-D618A78D9F4F}" type="sibTrans" cxnId="{5FFD9FAB-FFA3-4E9B-A2DA-627D127E7155}">
      <dgm:prSet/>
      <dgm:spPr/>
      <dgm:t>
        <a:bodyPr/>
        <a:lstStyle/>
        <a:p>
          <a:endParaRPr lang="ru-RU"/>
        </a:p>
      </dgm:t>
    </dgm:pt>
    <dgm:pt modelId="{0C3D77CA-B316-4EE8-9D9E-63AB1348D6C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>
                  <a:lumMod val="90000"/>
                  <a:lumOff val="10000"/>
                </a:schemeClr>
              </a:solidFill>
            </a:rPr>
            <a:t>Предусматривается равный доступ представителей всех религий и атеистов к получению образования.</a:t>
          </a:r>
          <a:endParaRPr lang="ru-RU" sz="2400" dirty="0">
            <a:solidFill>
              <a:schemeClr val="bg1">
                <a:lumMod val="90000"/>
                <a:lumOff val="10000"/>
              </a:schemeClr>
            </a:solidFill>
          </a:endParaRPr>
        </a:p>
      </dgm:t>
    </dgm:pt>
    <dgm:pt modelId="{B222863F-71F8-432A-8927-07468821E871}" type="parTrans" cxnId="{3B4821CF-6E66-460F-B8C6-03439B6829BD}">
      <dgm:prSet/>
      <dgm:spPr/>
      <dgm:t>
        <a:bodyPr/>
        <a:lstStyle/>
        <a:p>
          <a:endParaRPr lang="ru-RU"/>
        </a:p>
      </dgm:t>
    </dgm:pt>
    <dgm:pt modelId="{57BCA9DF-F69A-4602-AB72-051C24B4A341}" type="sibTrans" cxnId="{3B4821CF-6E66-460F-B8C6-03439B6829BD}">
      <dgm:prSet/>
      <dgm:spPr/>
      <dgm:t>
        <a:bodyPr/>
        <a:lstStyle/>
        <a:p>
          <a:endParaRPr lang="ru-RU"/>
        </a:p>
      </dgm:t>
    </dgm:pt>
    <dgm:pt modelId="{B697D579-17B7-4EFA-AB69-4583D8E7DA0B}" type="pres">
      <dgm:prSet presAssocID="{CC07B1DC-F3DB-4A95-9A58-9E08B9B2929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36BCA-4AAB-4D94-829A-2A0487282F08}" type="pres">
      <dgm:prSet presAssocID="{CC07B1DC-F3DB-4A95-9A58-9E08B9B2929D}" presName="matrix" presStyleCnt="0"/>
      <dgm:spPr/>
    </dgm:pt>
    <dgm:pt modelId="{F1BD4E92-45AE-4B71-A16A-7D72F93E7176}" type="pres">
      <dgm:prSet presAssocID="{CC07B1DC-F3DB-4A95-9A58-9E08B9B2929D}" presName="tile1" presStyleLbl="node1" presStyleIdx="0" presStyleCnt="4"/>
      <dgm:spPr/>
      <dgm:t>
        <a:bodyPr/>
        <a:lstStyle/>
        <a:p>
          <a:endParaRPr lang="ru-RU"/>
        </a:p>
      </dgm:t>
    </dgm:pt>
    <dgm:pt modelId="{A89D54F5-85A9-434F-B097-49C2784B1468}" type="pres">
      <dgm:prSet presAssocID="{CC07B1DC-F3DB-4A95-9A58-9E08B9B292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4E125-8C3B-4284-B58E-140789E334EA}" type="pres">
      <dgm:prSet presAssocID="{CC07B1DC-F3DB-4A95-9A58-9E08B9B2929D}" presName="tile2" presStyleLbl="node1" presStyleIdx="1" presStyleCnt="4" custLinFactNeighborX="2430" custLinFactNeighborY="-2703"/>
      <dgm:spPr/>
      <dgm:t>
        <a:bodyPr/>
        <a:lstStyle/>
        <a:p>
          <a:endParaRPr lang="ru-RU"/>
        </a:p>
      </dgm:t>
    </dgm:pt>
    <dgm:pt modelId="{5F86A73D-7D32-4ADF-9322-5421F0083E80}" type="pres">
      <dgm:prSet presAssocID="{CC07B1DC-F3DB-4A95-9A58-9E08B9B292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2B7C-234E-468E-A222-6327B35D28BB}" type="pres">
      <dgm:prSet presAssocID="{CC07B1DC-F3DB-4A95-9A58-9E08B9B2929D}" presName="tile3" presStyleLbl="node1" presStyleIdx="2" presStyleCnt="4"/>
      <dgm:spPr/>
      <dgm:t>
        <a:bodyPr/>
        <a:lstStyle/>
        <a:p>
          <a:endParaRPr lang="ru-RU"/>
        </a:p>
      </dgm:t>
    </dgm:pt>
    <dgm:pt modelId="{3E524EA6-5435-48E3-896C-D641B0081FE4}" type="pres">
      <dgm:prSet presAssocID="{CC07B1DC-F3DB-4A95-9A58-9E08B9B292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7C65C-F994-4B39-9442-06EFE25FA4E4}" type="pres">
      <dgm:prSet presAssocID="{CC07B1DC-F3DB-4A95-9A58-9E08B9B2929D}" presName="tile4" presStyleLbl="node1" presStyleIdx="3" presStyleCnt="4"/>
      <dgm:spPr/>
      <dgm:t>
        <a:bodyPr/>
        <a:lstStyle/>
        <a:p>
          <a:endParaRPr lang="ru-RU"/>
        </a:p>
      </dgm:t>
    </dgm:pt>
    <dgm:pt modelId="{AF2C0B4F-033B-4DE5-A4D8-AA8AFA0A2FB3}" type="pres">
      <dgm:prSet presAssocID="{CC07B1DC-F3DB-4A95-9A58-9E08B9B292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57CE7-C742-4930-84A1-FF4FBA567E93}" type="pres">
      <dgm:prSet presAssocID="{CC07B1DC-F3DB-4A95-9A58-9E08B9B2929D}" presName="centerTile" presStyleLbl="fgShp" presStyleIdx="0" presStyleCnt="1" custScaleX="115741" custScaleY="1256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83F32-2DA0-4E51-B9AB-9459609FC058}" type="presOf" srcId="{99AA5EF6-5A40-4308-9139-6C6A57FDC583}" destId="{1464E125-8C3B-4284-B58E-140789E334EA}" srcOrd="0" destOrd="0" presId="urn:microsoft.com/office/officeart/2005/8/layout/matrix1"/>
    <dgm:cxn modelId="{820DF1FC-58D9-46BB-95EC-73804C0B0BE2}" type="presOf" srcId="{D9B9D858-E062-428A-881E-B3A563D5A907}" destId="{A89D54F5-85A9-434F-B097-49C2784B1468}" srcOrd="1" destOrd="0" presId="urn:microsoft.com/office/officeart/2005/8/layout/matrix1"/>
    <dgm:cxn modelId="{E67C459A-49EC-44A0-B883-913D71B436CE}" type="presOf" srcId="{3B40BA13-C5FE-407A-9729-2E0DDCD941A7}" destId="{0B657CE7-C742-4930-84A1-FF4FBA567E93}" srcOrd="0" destOrd="0" presId="urn:microsoft.com/office/officeart/2005/8/layout/matrix1"/>
    <dgm:cxn modelId="{6BF146BD-60FB-4C47-AFDF-BBCEB9C7ECF6}" srcId="{3B40BA13-C5FE-407A-9729-2E0DDCD941A7}" destId="{D9B9D858-E062-428A-881E-B3A563D5A907}" srcOrd="0" destOrd="0" parTransId="{15B2F6EC-A781-48AA-821F-0F005CB08D80}" sibTransId="{02E45E21-58F8-4B4A-9E00-64F264416F42}"/>
    <dgm:cxn modelId="{7791DE72-958C-47C0-BD4A-438C49D588A0}" type="presOf" srcId="{0C3D77CA-B316-4EE8-9D9E-63AB1348D6CD}" destId="{AF2C0B4F-033B-4DE5-A4D8-AA8AFA0A2FB3}" srcOrd="1" destOrd="0" presId="urn:microsoft.com/office/officeart/2005/8/layout/matrix1"/>
    <dgm:cxn modelId="{E2E55D1F-A6AF-49B0-8410-40E42B7FEE5C}" srcId="{3B40BA13-C5FE-407A-9729-2E0DDCD941A7}" destId="{99AA5EF6-5A40-4308-9139-6C6A57FDC583}" srcOrd="1" destOrd="0" parTransId="{F36B890B-5235-4119-8E1B-BCECD66D6BAC}" sibTransId="{AA36E492-39ED-4F3F-8C34-EA159D42168F}"/>
    <dgm:cxn modelId="{4B1315D4-0CB7-4A2A-84E2-12C9152B2F3E}" type="presOf" srcId="{48E1141F-EAB6-43CC-9067-72ACC9CBF147}" destId="{5F7C2B7C-234E-468E-A222-6327B35D28BB}" srcOrd="0" destOrd="0" presId="urn:microsoft.com/office/officeart/2005/8/layout/matrix1"/>
    <dgm:cxn modelId="{78ADDA7F-F690-4FB8-94CF-41CA8E3DDF4E}" type="presOf" srcId="{CC07B1DC-F3DB-4A95-9A58-9E08B9B2929D}" destId="{B697D579-17B7-4EFA-AB69-4583D8E7DA0B}" srcOrd="0" destOrd="0" presId="urn:microsoft.com/office/officeart/2005/8/layout/matrix1"/>
    <dgm:cxn modelId="{99699CF3-3C6C-4F4A-B6FD-5E9B08E679FB}" type="presOf" srcId="{D9B9D858-E062-428A-881E-B3A563D5A907}" destId="{F1BD4E92-45AE-4B71-A16A-7D72F93E7176}" srcOrd="0" destOrd="0" presId="urn:microsoft.com/office/officeart/2005/8/layout/matrix1"/>
    <dgm:cxn modelId="{E8743FF6-14C6-4B13-B216-49D1EBE307C4}" type="presOf" srcId="{99AA5EF6-5A40-4308-9139-6C6A57FDC583}" destId="{5F86A73D-7D32-4ADF-9322-5421F0083E80}" srcOrd="1" destOrd="0" presId="urn:microsoft.com/office/officeart/2005/8/layout/matrix1"/>
    <dgm:cxn modelId="{5FFD9FAB-FFA3-4E9B-A2DA-627D127E7155}" srcId="{3B40BA13-C5FE-407A-9729-2E0DDCD941A7}" destId="{48E1141F-EAB6-43CC-9067-72ACC9CBF147}" srcOrd="2" destOrd="0" parTransId="{081FAADF-2347-453D-8716-23AA183BEC97}" sibTransId="{DCEA0BC3-1F37-4F09-BE0A-D618A78D9F4F}"/>
    <dgm:cxn modelId="{A0680FA6-41E2-4780-972E-EF5421644E0F}" type="presOf" srcId="{0C3D77CA-B316-4EE8-9D9E-63AB1348D6CD}" destId="{CCB7C65C-F994-4B39-9442-06EFE25FA4E4}" srcOrd="0" destOrd="0" presId="urn:microsoft.com/office/officeart/2005/8/layout/matrix1"/>
    <dgm:cxn modelId="{3B4821CF-6E66-460F-B8C6-03439B6829BD}" srcId="{3B40BA13-C5FE-407A-9729-2E0DDCD941A7}" destId="{0C3D77CA-B316-4EE8-9D9E-63AB1348D6CD}" srcOrd="3" destOrd="0" parTransId="{B222863F-71F8-432A-8927-07468821E871}" sibTransId="{57BCA9DF-F69A-4602-AB72-051C24B4A341}"/>
    <dgm:cxn modelId="{301C02EB-3BAC-41C2-8E1A-DBE6FB509B98}" srcId="{CC07B1DC-F3DB-4A95-9A58-9E08B9B2929D}" destId="{3B40BA13-C5FE-407A-9729-2E0DDCD941A7}" srcOrd="0" destOrd="0" parTransId="{63F15FB0-460A-414F-9B71-C12992D203C3}" sibTransId="{0489DD7A-5D0C-4F37-99FA-7D685E2F740E}"/>
    <dgm:cxn modelId="{7EE484C4-9021-4B1F-A90B-E518A457A291}" type="presOf" srcId="{48E1141F-EAB6-43CC-9067-72ACC9CBF147}" destId="{3E524EA6-5435-48E3-896C-D641B0081FE4}" srcOrd="1" destOrd="0" presId="urn:microsoft.com/office/officeart/2005/8/layout/matrix1"/>
    <dgm:cxn modelId="{56D494E2-879A-4D50-A19B-8F2E28F5AC88}" type="presParOf" srcId="{B697D579-17B7-4EFA-AB69-4583D8E7DA0B}" destId="{BC936BCA-4AAB-4D94-829A-2A0487282F08}" srcOrd="0" destOrd="0" presId="urn:microsoft.com/office/officeart/2005/8/layout/matrix1"/>
    <dgm:cxn modelId="{B798AEA6-2C09-48FB-AB6F-4B1D4796720D}" type="presParOf" srcId="{BC936BCA-4AAB-4D94-829A-2A0487282F08}" destId="{F1BD4E92-45AE-4B71-A16A-7D72F93E7176}" srcOrd="0" destOrd="0" presId="urn:microsoft.com/office/officeart/2005/8/layout/matrix1"/>
    <dgm:cxn modelId="{E78FFB11-1396-4D7B-A82A-39CB26EE6D27}" type="presParOf" srcId="{BC936BCA-4AAB-4D94-829A-2A0487282F08}" destId="{A89D54F5-85A9-434F-B097-49C2784B1468}" srcOrd="1" destOrd="0" presId="urn:microsoft.com/office/officeart/2005/8/layout/matrix1"/>
    <dgm:cxn modelId="{A15B7836-7BAC-4DBF-A32A-61645C0696BC}" type="presParOf" srcId="{BC936BCA-4AAB-4D94-829A-2A0487282F08}" destId="{1464E125-8C3B-4284-B58E-140789E334EA}" srcOrd="2" destOrd="0" presId="urn:microsoft.com/office/officeart/2005/8/layout/matrix1"/>
    <dgm:cxn modelId="{631F4E5E-9245-45C0-B7AE-97BE5CDCD25B}" type="presParOf" srcId="{BC936BCA-4AAB-4D94-829A-2A0487282F08}" destId="{5F86A73D-7D32-4ADF-9322-5421F0083E80}" srcOrd="3" destOrd="0" presId="urn:microsoft.com/office/officeart/2005/8/layout/matrix1"/>
    <dgm:cxn modelId="{71C66299-C5DA-4E18-BD78-AEB7FBC5F29E}" type="presParOf" srcId="{BC936BCA-4AAB-4D94-829A-2A0487282F08}" destId="{5F7C2B7C-234E-468E-A222-6327B35D28BB}" srcOrd="4" destOrd="0" presId="urn:microsoft.com/office/officeart/2005/8/layout/matrix1"/>
    <dgm:cxn modelId="{1C4362ED-0837-4410-B2FA-BC8E4BD30AB7}" type="presParOf" srcId="{BC936BCA-4AAB-4D94-829A-2A0487282F08}" destId="{3E524EA6-5435-48E3-896C-D641B0081FE4}" srcOrd="5" destOrd="0" presId="urn:microsoft.com/office/officeart/2005/8/layout/matrix1"/>
    <dgm:cxn modelId="{5B3D926D-68F3-47E8-A19C-BAC6EC47D447}" type="presParOf" srcId="{BC936BCA-4AAB-4D94-829A-2A0487282F08}" destId="{CCB7C65C-F994-4B39-9442-06EFE25FA4E4}" srcOrd="6" destOrd="0" presId="urn:microsoft.com/office/officeart/2005/8/layout/matrix1"/>
    <dgm:cxn modelId="{C6B5AF12-A0BA-4103-8893-9F9A56DA9258}" type="presParOf" srcId="{BC936BCA-4AAB-4D94-829A-2A0487282F08}" destId="{AF2C0B4F-033B-4DE5-A4D8-AA8AFA0A2FB3}" srcOrd="7" destOrd="0" presId="urn:microsoft.com/office/officeart/2005/8/layout/matrix1"/>
    <dgm:cxn modelId="{804395B3-B49D-49A0-A9E8-7C9A63E3E27F}" type="presParOf" srcId="{B697D579-17B7-4EFA-AB69-4583D8E7DA0B}" destId="{0B657CE7-C742-4930-84A1-FF4FBA567E93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E6D9-965F-4CDE-8813-085BF77C6C7C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7CD5-1882-443D-A9F2-2AE7EB8B2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8224-9668-49E3-A6BB-F3711BFEC030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4CD6D-C0DD-425F-8C56-CDBE60C22D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CD6D-C0DD-425F-8C56-CDBE60C22DE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9C8E7-825F-4570-A303-425C07E94F0F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FD60B4-CD8F-40F3-9758-727E51E60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07183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Религия как одна из форм культуры.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0229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Урок обществознания в 8 классе. </a:t>
            </a:r>
          </a:p>
          <a:p>
            <a:pPr>
              <a:buNone/>
            </a:pPr>
            <a:r>
              <a:rPr lang="ru-RU" dirty="0" smtClean="0"/>
              <a:t>Учитель</a:t>
            </a:r>
            <a:r>
              <a:rPr lang="en-US" dirty="0" smtClean="0"/>
              <a:t> </a:t>
            </a:r>
            <a:r>
              <a:rPr lang="ru-RU" dirty="0" smtClean="0"/>
              <a:t>МОУ «СОШ №73» города </a:t>
            </a:r>
            <a:r>
              <a:rPr lang="ru-RU" dirty="0" smtClean="0"/>
              <a:t>Саратова -  </a:t>
            </a:r>
            <a:r>
              <a:rPr lang="ru-RU" dirty="0" err="1" smtClean="0"/>
              <a:t>Змеева</a:t>
            </a:r>
            <a:r>
              <a:rPr lang="ru-RU" dirty="0" smtClean="0"/>
              <a:t> Ю.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5732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Религиозные организации и объединения.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507786"/>
            <a:ext cx="8115328" cy="356442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-церковь</a:t>
            </a:r>
          </a:p>
          <a:p>
            <a:r>
              <a:rPr lang="ru-RU" sz="3000" dirty="0" smtClean="0"/>
              <a:t>-секты</a:t>
            </a:r>
          </a:p>
          <a:p>
            <a:r>
              <a:rPr lang="ru-RU" sz="3000" dirty="0" smtClean="0"/>
              <a:t>-организации, построенные вокруг яркого    </a:t>
            </a:r>
          </a:p>
          <a:p>
            <a:r>
              <a:rPr lang="ru-RU" sz="3000" dirty="0" smtClean="0"/>
              <a:t>  религиозного лидера.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 начало 2010 года в России зарегистрировано 23 494 религиозных организаций.</a:t>
            </a:r>
          </a:p>
          <a:p>
            <a:r>
              <a:rPr lang="ru-RU" dirty="0" smtClean="0"/>
              <a:t>Правовое положение религиозных организаций регулируется Федеральным законом «О свободе совести и о религиозных объединениях»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41306"/>
          </a:xfrm>
        </p:spPr>
        <p:txBody>
          <a:bodyPr>
            <a:normAutofit fontScale="90000"/>
          </a:bodyPr>
          <a:lstStyle/>
          <a:p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57150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Церковь</a:t>
            </a:r>
          </a:p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071547"/>
            <a:ext cx="4041775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иерархия в Русской Православной церкви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4040188" cy="45005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Объединяет последователей какого-либо религиозного вероучения. Для неё характерно четкое разделение верующих на священнослужителей (духовенство) и мирян (рядовых верующих). Имеет официального религиозного лидера. У многих церквей есть определенная территориальная структура.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5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Любая церковь вырабатывает систему непреложных основ вероучения (догматов) и обрядов.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4040188" cy="42863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Крещение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785926"/>
            <a:ext cx="4041775" cy="500073"/>
          </a:xfrm>
        </p:spPr>
        <p:txBody>
          <a:bodyPr/>
          <a:lstStyle/>
          <a:p>
            <a:pPr algn="ctr"/>
            <a:r>
              <a:rPr lang="ru-RU" dirty="0" smtClean="0"/>
              <a:t>Хадж</a:t>
            </a:r>
            <a:endParaRPr lang="ru-RU" dirty="0"/>
          </a:p>
        </p:txBody>
      </p:sp>
      <p:pic>
        <p:nvPicPr>
          <p:cNvPr id="1026" name="Picture 2" descr="C:\Documents and Settings\Gita\Мои документы\Мои рисунки\220px-Russian-baptis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4048151" cy="3071834"/>
          </a:xfrm>
          <a:prstGeom prst="rect">
            <a:avLst/>
          </a:prstGeom>
          <a:noFill/>
        </p:spPr>
      </p:pic>
      <p:pic>
        <p:nvPicPr>
          <p:cNvPr id="1027" name="Picture 3" descr="C:\Documents and Settings\Gita\Мои документы\Мои рисунки\300px-Supplicating_Pilgrim_at_Masjid_Al_Haram__Mecca%2C_Saudi_Arabi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0911" y="2815430"/>
            <a:ext cx="4151865" cy="3113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86314" y="285728"/>
            <a:ext cx="3008313" cy="8572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Секта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3857652" cy="55721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Возникает обычно в результате отделения от церкви части мирян и священнослужителей, противопоставляющих себя остальным верующим. Численность участников секты, как правило, ограничена, причем ликвидируется деление на мирян и духовенство, провозглашаются идеи равенства всех членов организации.</a:t>
            </a: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Для секты характерны: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замкнутость,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обособленность,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претензии на исключительность своей роли,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- абсолютная нетерпимость к инакомыслию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Gita\Мои документы\Мои рисунки\maka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14810" y="1500174"/>
            <a:ext cx="4722842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27003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ЧЁМ СОСТОИТ ОПАСНОСТЬ МНОГИХ СУЩЕСТВУЮЩИХ НЫНЕ СЕКТ?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4288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 данным всероссийского опроса, проведённого ВЦИОМ в марте 2010 года население РФ распределяется по религиозной принадлежности следующим образом: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80426"/>
          </a:xfrm>
        </p:spPr>
        <p:txBody>
          <a:bodyPr/>
          <a:lstStyle/>
          <a:p>
            <a:pPr lvl="0"/>
            <a:r>
              <a:rPr lang="ru-RU" sz="3200" dirty="0" smtClean="0"/>
              <a:t>Православие — 75 %  </a:t>
            </a:r>
          </a:p>
          <a:p>
            <a:pPr lvl="0"/>
            <a:r>
              <a:rPr lang="ru-RU" sz="3200" dirty="0" smtClean="0"/>
              <a:t>Ислам — 5 %  </a:t>
            </a:r>
          </a:p>
          <a:p>
            <a:pPr lvl="0"/>
            <a:r>
              <a:rPr lang="ru-RU" sz="3200" dirty="0" smtClean="0"/>
              <a:t>Католицизм, Протестантизм, Иудаизм, Буддизм — по 1 % и меньше</a:t>
            </a:r>
          </a:p>
          <a:p>
            <a:pPr lvl="0"/>
            <a:r>
              <a:rPr lang="ru-RU" sz="3200" dirty="0" smtClean="0"/>
              <a:t>Неверующие — 8 %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715436" cy="928694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Атеизм</a:t>
            </a:r>
            <a:r>
              <a:rPr lang="ru-RU" sz="2000" dirty="0" smtClean="0">
                <a:solidFill>
                  <a:schemeClr val="tx1"/>
                </a:solidFill>
              </a:rPr>
              <a:t> - мировоззрение, отвергающее существование сверхъестественного— богов, духов, других нематериальных существ и сил, загробной жизни и т. д.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1"/>
            <a:ext cx="3929090" cy="400052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Свобода совести-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право человека самостоятельно формировать свои убеждения и открыто их выражать, не причиняя ущерба свободе других людей и общества в целом.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357430"/>
            <a:ext cx="4281518" cy="300039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Свобода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вероисповедания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– право самостоятельно выбирать, какую религию исповедовать, или вообще отказаться от религии, встав на позицию атеизма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3573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Конвенция ООН о правах ребенка.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3071810"/>
            <a:ext cx="7500990" cy="30003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Ст. 14</a:t>
            </a:r>
            <a:r>
              <a:rPr lang="ru-RU" dirty="0" smtClean="0"/>
              <a:t>. </a:t>
            </a:r>
            <a:r>
              <a:rPr lang="ru-RU" b="1" i="1" dirty="0" smtClean="0"/>
              <a:t>Свобода мысли, совести и религии. </a:t>
            </a:r>
            <a:r>
              <a:rPr lang="ru-RU" dirty="0" smtClean="0"/>
              <a:t>Государства должны уважать право детей на свободу мысли, совести и религии под руководством их родителей.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Заполните схему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(стр. 80-81 учебника)</a:t>
            </a:r>
            <a:endParaRPr lang="ru-RU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714356"/>
          <a:ext cx="8229600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Цели урока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072494" cy="50006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Обобщить и систематизировать знания о религии.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Раскрыть специфические черты религиозного сознания, различные функции религии в обществе.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Охарактеризовать основные типы религиозных организаций.</a:t>
            </a:r>
          </a:p>
          <a:p>
            <a:pPr algn="l">
              <a:buFont typeface="Wingdings" pitchFamily="2" charset="2"/>
              <a:buChar char="Ø"/>
            </a:pPr>
            <a:r>
              <a:rPr lang="ru-RU" sz="3200" dirty="0" smtClean="0"/>
              <a:t>Раскрыть смысл свободы совести и свободы вероисповедания.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Поразмышляем!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«Смысл веры не в том, чтобы поселиться на небесах, а в том, чтобы поселить небеса в себе».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Т. Харди (1840-1928), английский писатель.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10, вопросы 1-5 устно</a:t>
            </a:r>
          </a:p>
          <a:p>
            <a:r>
              <a:rPr lang="ru-RU" dirty="0" smtClean="0"/>
              <a:t>Подготовить краткое сообщение:</a:t>
            </a:r>
          </a:p>
          <a:p>
            <a:pPr>
              <a:buNone/>
            </a:pPr>
            <a:r>
              <a:rPr lang="ru-RU" dirty="0" smtClean="0"/>
              <a:t>Первый ряд – современные научные открытия и изобретения в области медицины.</a:t>
            </a:r>
          </a:p>
          <a:p>
            <a:pPr>
              <a:buNone/>
            </a:pPr>
            <a:r>
              <a:rPr lang="ru-RU" dirty="0" smtClean="0"/>
              <a:t>Второй ряд - современные научные открытия и изобретения в области нанотехнологий.</a:t>
            </a:r>
          </a:p>
          <a:p>
            <a:pPr>
              <a:buNone/>
            </a:pPr>
            <a:r>
              <a:rPr lang="ru-RU" dirty="0" smtClean="0"/>
              <a:t>Третий ряд - современные научные открытия и изобретения в области информатики.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Учебник. Обществознание. 8 класс: учебник для общеобразовательных учреждений; под редакцией Л.Н. Боголюбова, Н.И. Городецкой, Л.Ф. Ивановой. – М.: Просвещение, 2010.</a:t>
            </a:r>
          </a:p>
          <a:p>
            <a:r>
              <a:rPr lang="ru-RU" dirty="0" smtClean="0"/>
              <a:t>Обществознание. Поурочные разработки. 8 класс: пособие для учителей общеобразовательных учреждений; под редакцией Л.Н. Боголюбова. – М.: Просвещение, 2010.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737484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Что такое религия?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Когда появились первые религии? 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Что им было свойственно?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 descr="an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571900" cy="2357429"/>
          </a:xfrm>
          <a:prstGeom prst="rect">
            <a:avLst/>
          </a:prstGeom>
          <a:noFill/>
        </p:spPr>
      </p:pic>
      <p:pic>
        <p:nvPicPr>
          <p:cNvPr id="2051" name="Picture 3" descr="D:\save\user\zzz\Мои рисунки\2806_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3143272" cy="2357454"/>
          </a:xfrm>
          <a:prstGeom prst="rect">
            <a:avLst/>
          </a:prstGeom>
          <a:noFill/>
        </p:spPr>
      </p:pic>
      <p:pic>
        <p:nvPicPr>
          <p:cNvPr id="2053" name="Picture 5" descr="D:\save\user\zzz\doc251104\Всеобщая история\История мировых цивилизаций.files\1-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257176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92882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Религия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– совокупность духовных представлений, основанных на вере в существование Бога или богов, сверхъестественных сил, а также соответствующее поведение и специфические действия.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8572560" cy="35004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Исторические формы развития религии.</a:t>
            </a: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Племенные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Национальные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Мировые</a:t>
            </a: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857652" cy="187006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Перечислите мировые </a:t>
            </a:r>
            <a:r>
              <a:rPr lang="ru-RU" sz="4400" dirty="0" smtClean="0">
                <a:solidFill>
                  <a:srgbClr val="7030A0"/>
                </a:solidFill>
              </a:rPr>
              <a:t>религии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2571744"/>
            <a:ext cx="3214710" cy="35544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Христианство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Ислам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Буддизм</a:t>
            </a:r>
          </a:p>
          <a:p>
            <a:endParaRPr lang="ru-RU" sz="3200" dirty="0"/>
          </a:p>
        </p:txBody>
      </p:sp>
      <p:pic>
        <p:nvPicPr>
          <p:cNvPr id="5" name="Picture 2" descr="C:\Documents and Settings\Gita\Мои документы\Мои рисунки\matsumotojo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0042"/>
            <a:ext cx="5286380" cy="4857784"/>
          </a:xfrm>
          <a:prstGeom prst="rect">
            <a:avLst/>
          </a:prstGeom>
          <a:noFill/>
        </p:spPr>
      </p:pic>
      <p:pic>
        <p:nvPicPr>
          <p:cNvPr id="6" name="Picture 3" descr="C:\Documents and Settings\Gita\Мои документы\Мои рисунки\Mosque_%22Kul_Sharif%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928670"/>
            <a:ext cx="5572132" cy="4429156"/>
          </a:xfrm>
          <a:prstGeom prst="rect">
            <a:avLst/>
          </a:prstGeom>
          <a:noFill/>
        </p:spPr>
      </p:pic>
      <p:pic>
        <p:nvPicPr>
          <p:cNvPr id="7" name="Picture 9" descr="PIC_016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428736"/>
            <a:ext cx="585788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62012"/>
          </a:xfrm>
        </p:spPr>
        <p:txBody>
          <a:bodyPr/>
          <a:lstStyle/>
          <a:p>
            <a:r>
              <a:rPr lang="ru-RU" dirty="0" smtClean="0"/>
              <a:t>Религиозная вера: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507786"/>
            <a:ext cx="8143932" cy="3921610"/>
          </a:xfrm>
        </p:spPr>
        <p:txBody>
          <a:bodyPr>
            <a:noAutofit/>
          </a:bodyPr>
          <a:lstStyle/>
          <a:p>
            <a:pPr marL="530352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Убежденность в существовании сверхъестественных сил;</a:t>
            </a:r>
          </a:p>
          <a:p>
            <a:pPr marL="530352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Убежденность в воздействии сверхъестественных сил на жизнь человека и общества в целом;</a:t>
            </a:r>
          </a:p>
          <a:p>
            <a:pPr marL="530352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Убежденность в возможности контакта человека со сверхъестественными силами.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Почему активное развитие науки, распространение научных знаний не уменьшает число верующих?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8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Практическая работа.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Заполните таблицу «Функции религии». Стр. 78 учебника.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Функции религии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785794"/>
          <a:ext cx="8501124" cy="56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9"/>
                <a:gridCol w="3357585"/>
                <a:gridCol w="2928960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Её сущность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  <a:endParaRPr lang="ru-RU" dirty="0"/>
                    </a:p>
                  </a:txBody>
                  <a:tcPr/>
                </a:tc>
              </a:tr>
              <a:tr h="620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Регулирующая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Регулирует поведение людей в обществе</a:t>
                      </a:r>
                      <a:r>
                        <a:rPr lang="ru-RU" sz="1600" baseline="0" dirty="0" smtClean="0"/>
                        <a:t> посредством религиозных норм.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Библейские заповеди : «не убий», «не укради».</a:t>
                      </a:r>
                      <a:endParaRPr lang="ru-RU" sz="1600" dirty="0"/>
                    </a:p>
                  </a:txBody>
                  <a:tcPr/>
                </a:tc>
              </a:tr>
              <a:tr h="620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Воспитывает человека, побуждает к развитию определенных положительных качеств.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Воспитание доброты,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милосердия,</a:t>
                      </a:r>
                      <a:r>
                        <a:rPr lang="ru-RU" sz="1600" baseline="0" dirty="0" smtClean="0"/>
                        <a:t> умеренности.</a:t>
                      </a:r>
                      <a:endParaRPr lang="ru-RU" sz="1600" dirty="0"/>
                    </a:p>
                  </a:txBody>
                  <a:tcPr/>
                </a:tc>
              </a:tr>
              <a:tr h="8126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Мировоззренческая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Определенный взгляд на мир, сущность человека и его место в мире.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Библейские</a:t>
                      </a:r>
                      <a:r>
                        <a:rPr lang="ru-RU" sz="1600" baseline="0" dirty="0" smtClean="0"/>
                        <a:t> легенды о сотворении мира, человека и т.п.</a:t>
                      </a:r>
                      <a:endParaRPr lang="ru-RU" sz="1600" dirty="0"/>
                    </a:p>
                  </a:txBody>
                  <a:tcPr/>
                </a:tc>
              </a:tr>
              <a:tr h="10714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Психологическая (компенсаторная)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Снимает тяжелое психологическое состояние человека,</a:t>
                      </a:r>
                      <a:r>
                        <a:rPr lang="ru-RU" sz="1600" baseline="0" dirty="0" smtClean="0"/>
                        <a:t> позволяет ему почувствовать облегчение.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Посещение богослужения,</a:t>
                      </a:r>
                      <a:r>
                        <a:rPr lang="ru-RU" sz="1600" baseline="0" dirty="0" smtClean="0"/>
                        <a:t> церковные обряды.</a:t>
                      </a:r>
                      <a:endParaRPr lang="ru-RU" sz="1600" dirty="0"/>
                    </a:p>
                  </a:txBody>
                  <a:tcPr/>
                </a:tc>
              </a:tr>
              <a:tr h="620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Религия</a:t>
                      </a:r>
                      <a:r>
                        <a:rPr lang="ru-RU" sz="1600" baseline="0" dirty="0" smtClean="0"/>
                        <a:t> способна избавить человека от одиночества.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Взаимодействие с другими верующими в рамках религиозной общины, молитва.</a:t>
                      </a:r>
                      <a:endParaRPr lang="ru-RU" sz="1600" dirty="0"/>
                    </a:p>
                  </a:txBody>
                  <a:tcPr/>
                </a:tc>
              </a:tr>
              <a:tr h="620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Интегративная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Объединяет людей.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Роль Православной церкви в процессе объединения русских земель в </a:t>
                      </a:r>
                      <a:r>
                        <a:rPr lang="en-US" sz="1600" dirty="0" smtClean="0"/>
                        <a:t>XIV-XV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в.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85794"/>
          <a:ext cx="8715405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35"/>
                <a:gridCol w="2905135"/>
                <a:gridCol w="2905135"/>
              </a:tblGrid>
              <a:tr h="727451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Её сущность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Регулирующая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Мировоззренческая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60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Психологическая (компенсаторная)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4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Интегративная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98" cy="178595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Обратите внимание на христианские заповеди.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Актуальны ли они сегодня? Какие функции религии реализуются посредством этих заповедей?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2214554"/>
            <a:ext cx="8572560" cy="4429156"/>
          </a:xfrm>
        </p:spPr>
        <p:txBody>
          <a:bodyPr>
            <a:normAutofit lnSpcReduction="10000"/>
          </a:bodyPr>
          <a:lstStyle/>
          <a:p>
            <a:pPr marL="530352" indent="-457200"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Почитай отца твоего и мать твою, чтобы тебе было хорошо и чтобы продлились дни твои на земле, которую Господь, Бог твой, даёт тебе.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убивай.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прелюбодействуй.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кради.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произноси ложного свидетельства на ближнего твоего.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- Не желай дома ближнего твоего; не желай жены ближнего твоего, ни поля его, ни раба его, ни рабыни его, ни вола его, ни </a:t>
            </a:r>
            <a:r>
              <a:rPr lang="ru-RU" sz="2400" b="1" dirty="0" err="1" smtClean="0">
                <a:solidFill>
                  <a:srgbClr val="002060"/>
                </a:solidFill>
              </a:rPr>
              <a:t>осла</a:t>
            </a:r>
            <a:r>
              <a:rPr lang="ru-RU" sz="2400" b="1" dirty="0" smtClean="0">
                <a:solidFill>
                  <a:srgbClr val="002060"/>
                </a:solidFill>
              </a:rPr>
              <a:t> его, ни всякого скота его, ничего, что у ближнего твоего. </a:t>
            </a:r>
          </a:p>
          <a:p>
            <a:pPr marL="530352" indent="-457200">
              <a:buAutoNum type="arabicPeriod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262626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880</Words>
  <Application>Microsoft Office PowerPoint</Application>
  <PresentationFormat>Экран (4:3)</PresentationFormat>
  <Paragraphs>124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Религия как одна из форм культуры.</vt:lpstr>
      <vt:lpstr>Цели урока.</vt:lpstr>
      <vt:lpstr>Слайд 3</vt:lpstr>
      <vt:lpstr>   Религия – совокупность духовных представлений, основанных на вере в существование Бога или богов, сверхъестественных сил, а также соответствующее поведение и специфические действия. </vt:lpstr>
      <vt:lpstr>Перечислите мировые религии</vt:lpstr>
      <vt:lpstr>Религиозная вера:</vt:lpstr>
      <vt:lpstr>Почему активное развитие науки, распространение научных знаний не уменьшает число верующих? </vt:lpstr>
      <vt:lpstr>Функции религии</vt:lpstr>
      <vt:lpstr>Обратите внимание на христианские заповеди.   Актуальны ли они сегодня? Какие функции религии реализуются посредством этих заповедей? </vt:lpstr>
      <vt:lpstr>Религиозные организации и объединения.</vt:lpstr>
      <vt:lpstr>Слайд 11</vt:lpstr>
      <vt:lpstr> Любая церковь вырабатывает систему непреложных основ вероучения (догматов) и обрядов. </vt:lpstr>
      <vt:lpstr>Секта</vt:lpstr>
      <vt:lpstr>В ЧЁМ СОСТОИТ ОПАСНОСТЬ МНОГИХ СУЩЕСТВУЮЩИХ НЫНЕ СЕКТ?</vt:lpstr>
      <vt:lpstr>По данным всероссийского опроса, проведённого ВЦИОМ в марте 2010 года население РФ распределяется по религиозной принадлежности следующим образом: </vt:lpstr>
      <vt:lpstr>Атеизм - мировоззрение, отвергающее существование сверхъестественного— богов, духов, других нематериальных существ и сил, загробной жизни и т. д.</vt:lpstr>
      <vt:lpstr>Конвенция ООН о правах ребенка.</vt:lpstr>
      <vt:lpstr>Заполните схему (стр. 80-81 учебника)</vt:lpstr>
      <vt:lpstr>Слайд 19</vt:lpstr>
      <vt:lpstr>Поразмышляем!</vt:lpstr>
      <vt:lpstr>Домашнее задание</vt:lpstr>
      <vt:lpstr>Источники.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Gita</dc:creator>
  <cp:lastModifiedBy>User</cp:lastModifiedBy>
  <cp:revision>70</cp:revision>
  <dcterms:created xsi:type="dcterms:W3CDTF">2010-11-24T17:24:17Z</dcterms:created>
  <dcterms:modified xsi:type="dcterms:W3CDTF">2011-09-13T17:51:32Z</dcterms:modified>
</cp:coreProperties>
</file>